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58" r:id="rId6"/>
    <p:sldId id="260" r:id="rId7"/>
    <p:sldId id="274" r:id="rId8"/>
    <p:sldId id="268" r:id="rId9"/>
    <p:sldId id="269" r:id="rId10"/>
    <p:sldId id="279" r:id="rId11"/>
    <p:sldId id="275" r:id="rId12"/>
    <p:sldId id="270" r:id="rId13"/>
    <p:sldId id="271" r:id="rId14"/>
    <p:sldId id="262" r:id="rId15"/>
    <p:sldId id="263" r:id="rId16"/>
    <p:sldId id="272" r:id="rId17"/>
    <p:sldId id="276" r:id="rId18"/>
  </p:sldIdLst>
  <p:sldSz cx="12192000" cy="6858000"/>
  <p:notesSz cx="7315200" cy="12344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88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128"/>
    <a:srgbClr val="A72920"/>
    <a:srgbClr val="C00000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2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69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79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 snapToGrid="0">
      <p:cViewPr varScale="1">
        <p:scale>
          <a:sx n="64" d="100"/>
          <a:sy n="64" d="100"/>
        </p:scale>
        <p:origin x="-3096" y="-72"/>
      </p:cViewPr>
      <p:guideLst>
        <p:guide orient="horz" pos="3888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ner Loisinger" userId="096abcea34f671cf" providerId="LiveId" clId="{D685AEE6-1D41-4A21-A33F-CAAE25B5ED5E}"/>
    <pc:docChg chg="undo redo custSel addSld delSld modSld sldOrd modMainMaster">
      <pc:chgData name="Rainer Loisinger" userId="096abcea34f671cf" providerId="LiveId" clId="{D685AEE6-1D41-4A21-A33F-CAAE25B5ED5E}" dt="2023-04-26T06:45:22.794" v="2072"/>
      <pc:docMkLst>
        <pc:docMk/>
      </pc:docMkLst>
      <pc:sldChg chg="addSp delSp modSp mod">
        <pc:chgData name="Rainer Loisinger" userId="096abcea34f671cf" providerId="LiveId" clId="{D685AEE6-1D41-4A21-A33F-CAAE25B5ED5E}" dt="2023-04-24T15:25:11.983" v="642" actId="1076"/>
        <pc:sldMkLst>
          <pc:docMk/>
          <pc:sldMk cId="1547291366" sldId="256"/>
        </pc:sldMkLst>
        <pc:spChg chg="mod">
          <ac:chgData name="Rainer Loisinger" userId="096abcea34f671cf" providerId="LiveId" clId="{D685AEE6-1D41-4A21-A33F-CAAE25B5ED5E}" dt="2023-04-24T15:15:56.209" v="607" actId="1076"/>
          <ac:spMkLst>
            <pc:docMk/>
            <pc:sldMk cId="1547291366" sldId="256"/>
            <ac:spMk id="2" creationId="{BF95F823-569F-39C9-F0F1-D3AC8EFF1FB3}"/>
          </ac:spMkLst>
        </pc:spChg>
        <pc:spChg chg="del">
          <ac:chgData name="Rainer Loisinger" userId="096abcea34f671cf" providerId="LiveId" clId="{D685AEE6-1D41-4A21-A33F-CAAE25B5ED5E}" dt="2023-04-24T15:15:51.237" v="606" actId="478"/>
          <ac:spMkLst>
            <pc:docMk/>
            <pc:sldMk cId="1547291366" sldId="256"/>
            <ac:spMk id="3" creationId="{D162796B-17C1-647A-B487-17547A7B4B45}"/>
          </ac:spMkLst>
        </pc:spChg>
        <pc:spChg chg="add mod">
          <ac:chgData name="Rainer Loisinger" userId="096abcea34f671cf" providerId="LiveId" clId="{D685AEE6-1D41-4A21-A33F-CAAE25B5ED5E}" dt="2023-04-24T15:24:44.499" v="636"/>
          <ac:spMkLst>
            <pc:docMk/>
            <pc:sldMk cId="1547291366" sldId="256"/>
            <ac:spMk id="8" creationId="{EDBD0BB1-9C1F-A3DB-651B-F5FC845E20EC}"/>
          </ac:spMkLst>
        </pc:spChg>
        <pc:picChg chg="add del mod ord modCrop">
          <ac:chgData name="Rainer Loisinger" userId="096abcea34f671cf" providerId="LiveId" clId="{D685AEE6-1D41-4A21-A33F-CAAE25B5ED5E}" dt="2023-04-24T15:22:47.967" v="628" actId="478"/>
          <ac:picMkLst>
            <pc:docMk/>
            <pc:sldMk cId="1547291366" sldId="256"/>
            <ac:picMk id="5" creationId="{0905A77C-6D86-A455-D4F2-5E61710E5DEF}"/>
          </ac:picMkLst>
        </pc:picChg>
        <pc:picChg chg="add mod ord">
          <ac:chgData name="Rainer Loisinger" userId="096abcea34f671cf" providerId="LiveId" clId="{D685AEE6-1D41-4A21-A33F-CAAE25B5ED5E}" dt="2023-04-24T15:25:11.983" v="642" actId="1076"/>
          <ac:picMkLst>
            <pc:docMk/>
            <pc:sldMk cId="1547291366" sldId="256"/>
            <ac:picMk id="7" creationId="{F17E46FC-B987-3DDD-9488-692C70A6104E}"/>
          </ac:picMkLst>
        </pc:picChg>
        <pc:picChg chg="add mod">
          <ac:chgData name="Rainer Loisinger" userId="096abcea34f671cf" providerId="LiveId" clId="{D685AEE6-1D41-4A21-A33F-CAAE25B5ED5E}" dt="2023-04-24T15:16:54.394" v="610" actId="1076"/>
          <ac:picMkLst>
            <pc:docMk/>
            <pc:sldMk cId="1547291366" sldId="256"/>
            <ac:picMk id="1026" creationId="{80466E14-1BF4-63D3-5CF2-07532FE22D1F}"/>
          </ac:picMkLst>
        </pc:picChg>
      </pc:sldChg>
      <pc:sldChg chg="modSp mod">
        <pc:chgData name="Rainer Loisinger" userId="096abcea34f671cf" providerId="LiveId" clId="{D685AEE6-1D41-4A21-A33F-CAAE25B5ED5E}" dt="2023-04-26T06:44:47.432" v="2069" actId="2710"/>
        <pc:sldMkLst>
          <pc:docMk/>
          <pc:sldMk cId="2944932907" sldId="257"/>
        </pc:sldMkLst>
        <pc:spChg chg="mod">
          <ac:chgData name="Rainer Loisinger" userId="096abcea34f671cf" providerId="LiveId" clId="{D685AEE6-1D41-4A21-A33F-CAAE25B5ED5E}" dt="2023-04-24T15:14:17.168" v="577" actId="255"/>
          <ac:spMkLst>
            <pc:docMk/>
            <pc:sldMk cId="2944932907" sldId="257"/>
            <ac:spMk id="2" creationId="{EF5D6C5A-6627-82BA-614B-042EE619DCCA}"/>
          </ac:spMkLst>
        </pc:spChg>
        <pc:spChg chg="mod">
          <ac:chgData name="Rainer Loisinger" userId="096abcea34f671cf" providerId="LiveId" clId="{D685AEE6-1D41-4A21-A33F-CAAE25B5ED5E}" dt="2023-04-26T06:44:47.432" v="2069" actId="2710"/>
          <ac:spMkLst>
            <pc:docMk/>
            <pc:sldMk cId="2944932907" sldId="257"/>
            <ac:spMk id="3" creationId="{CE59595B-544C-34DF-0B14-DC8F1BED89C7}"/>
          </ac:spMkLst>
        </pc:spChg>
      </pc:sldChg>
      <pc:sldChg chg="addSp delSp modSp new mod ord modClrScheme chgLayout">
        <pc:chgData name="Rainer Loisinger" userId="096abcea34f671cf" providerId="LiveId" clId="{D685AEE6-1D41-4A21-A33F-CAAE25B5ED5E}" dt="2023-04-25T15:34:56.649" v="814" actId="12"/>
        <pc:sldMkLst>
          <pc:docMk/>
          <pc:sldMk cId="1456347837" sldId="258"/>
        </pc:sldMkLst>
        <pc:spChg chg="mod ord">
          <ac:chgData name="Rainer Loisinger" userId="096abcea34f671cf" providerId="LiveId" clId="{D685AEE6-1D41-4A21-A33F-CAAE25B5ED5E}" dt="2023-04-25T15:33:18.869" v="666" actId="700"/>
          <ac:spMkLst>
            <pc:docMk/>
            <pc:sldMk cId="1456347837" sldId="258"/>
            <ac:spMk id="2" creationId="{7ED21798-60B3-1EF3-ED27-9A2049A173C6}"/>
          </ac:spMkLst>
        </pc:spChg>
        <pc:spChg chg="mod ord">
          <ac:chgData name="Rainer Loisinger" userId="096abcea34f671cf" providerId="LiveId" clId="{D685AEE6-1D41-4A21-A33F-CAAE25B5ED5E}" dt="2023-04-25T15:34:56.649" v="814" actId="12"/>
          <ac:spMkLst>
            <pc:docMk/>
            <pc:sldMk cId="1456347837" sldId="258"/>
            <ac:spMk id="3" creationId="{77ED2E87-EC3A-7F5C-5747-530413AC6F89}"/>
          </ac:spMkLst>
        </pc:spChg>
        <pc:spChg chg="add del mod ord">
          <ac:chgData name="Rainer Loisinger" userId="096abcea34f671cf" providerId="LiveId" clId="{D685AEE6-1D41-4A21-A33F-CAAE25B5ED5E}" dt="2023-04-25T15:33:18.869" v="666" actId="700"/>
          <ac:spMkLst>
            <pc:docMk/>
            <pc:sldMk cId="1456347837" sldId="258"/>
            <ac:spMk id="4" creationId="{D1490B9E-E187-0A3B-3AE4-AC432B243E3B}"/>
          </ac:spMkLst>
        </pc:spChg>
        <pc:spChg chg="add mod ord">
          <ac:chgData name="Rainer Loisinger" userId="096abcea34f671cf" providerId="LiveId" clId="{D685AEE6-1D41-4A21-A33F-CAAE25B5ED5E}" dt="2023-04-25T15:33:25.864" v="669"/>
          <ac:spMkLst>
            <pc:docMk/>
            <pc:sldMk cId="1456347837" sldId="258"/>
            <ac:spMk id="5" creationId="{D3FB6914-07FA-8910-05AF-8B69F8646962}"/>
          </ac:spMkLst>
        </pc:spChg>
        <pc:spChg chg="add del mod ord">
          <ac:chgData name="Rainer Loisinger" userId="096abcea34f671cf" providerId="LiveId" clId="{D685AEE6-1D41-4A21-A33F-CAAE25B5ED5E}" dt="2023-04-25T15:33:22.964" v="667" actId="478"/>
          <ac:spMkLst>
            <pc:docMk/>
            <pc:sldMk cId="1456347837" sldId="258"/>
            <ac:spMk id="6" creationId="{072AB680-7A02-3AF4-F61E-87802B142D66}"/>
          </ac:spMkLst>
        </pc:spChg>
        <pc:spChg chg="add mod ord">
          <ac:chgData name="Rainer Loisinger" userId="096abcea34f671cf" providerId="LiveId" clId="{D685AEE6-1D41-4A21-A33F-CAAE25B5ED5E}" dt="2023-04-25T15:34:50.856" v="813" actId="14100"/>
          <ac:spMkLst>
            <pc:docMk/>
            <pc:sldMk cId="1456347837" sldId="258"/>
            <ac:spMk id="7" creationId="{7CDBB710-E9C5-4E2E-9C29-AE24A47706BB}"/>
          </ac:spMkLst>
        </pc:spChg>
      </pc:sldChg>
      <pc:sldChg chg="modSp new del mod chgLayout">
        <pc:chgData name="Rainer Loisinger" userId="096abcea34f671cf" providerId="LiveId" clId="{D685AEE6-1D41-4A21-A33F-CAAE25B5ED5E}" dt="2023-04-25T15:42:30.659" v="1394" actId="47"/>
        <pc:sldMkLst>
          <pc:docMk/>
          <pc:sldMk cId="2383441979" sldId="259"/>
        </pc:sldMkLst>
        <pc:spChg chg="mod ord">
          <ac:chgData name="Rainer Loisinger" userId="096abcea34f671cf" providerId="LiveId" clId="{D685AEE6-1D41-4A21-A33F-CAAE25B5ED5E}" dt="2023-04-24T15:25:43.658" v="645" actId="700"/>
          <ac:spMkLst>
            <pc:docMk/>
            <pc:sldMk cId="2383441979" sldId="259"/>
            <ac:spMk id="2" creationId="{324CB024-952B-8425-094A-CF5E980A1A6D}"/>
          </ac:spMkLst>
        </pc:spChg>
        <pc:spChg chg="mod ord">
          <ac:chgData name="Rainer Loisinger" userId="096abcea34f671cf" providerId="LiveId" clId="{D685AEE6-1D41-4A21-A33F-CAAE25B5ED5E}" dt="2023-04-24T15:25:43.658" v="645" actId="700"/>
          <ac:spMkLst>
            <pc:docMk/>
            <pc:sldMk cId="2383441979" sldId="259"/>
            <ac:spMk id="3" creationId="{13BA6B57-46D6-692D-6856-91EE50D03C52}"/>
          </ac:spMkLst>
        </pc:spChg>
      </pc:sldChg>
      <pc:sldChg chg="addSp delSp modSp add mod ord modClrScheme chgLayout">
        <pc:chgData name="Rainer Loisinger" userId="096abcea34f671cf" providerId="LiveId" clId="{D685AEE6-1D41-4A21-A33F-CAAE25B5ED5E}" dt="2023-04-25T15:37:08.620" v="1045" actId="20577"/>
        <pc:sldMkLst>
          <pc:docMk/>
          <pc:sldMk cId="976591400" sldId="260"/>
        </pc:sldMkLst>
        <pc:spChg chg="mod ord">
          <ac:chgData name="Rainer Loisinger" userId="096abcea34f671cf" providerId="LiveId" clId="{D685AEE6-1D41-4A21-A33F-CAAE25B5ED5E}" dt="2023-04-25T15:35:07.325" v="815" actId="700"/>
          <ac:spMkLst>
            <pc:docMk/>
            <pc:sldMk cId="976591400" sldId="260"/>
            <ac:spMk id="2" creationId="{7ED21798-60B3-1EF3-ED27-9A2049A173C6}"/>
          </ac:spMkLst>
        </pc:spChg>
        <pc:spChg chg="mod ord">
          <ac:chgData name="Rainer Loisinger" userId="096abcea34f671cf" providerId="LiveId" clId="{D685AEE6-1D41-4A21-A33F-CAAE25B5ED5E}" dt="2023-04-25T15:37:01.583" v="1038" actId="20577"/>
          <ac:spMkLst>
            <pc:docMk/>
            <pc:sldMk cId="976591400" sldId="260"/>
            <ac:spMk id="3" creationId="{77ED2E87-EC3A-7F5C-5747-530413AC6F89}"/>
          </ac:spMkLst>
        </pc:spChg>
        <pc:spChg chg="add mod ord">
          <ac:chgData name="Rainer Loisinger" userId="096abcea34f671cf" providerId="LiveId" clId="{D685AEE6-1D41-4A21-A33F-CAAE25B5ED5E}" dt="2023-04-25T15:35:09.684" v="817"/>
          <ac:spMkLst>
            <pc:docMk/>
            <pc:sldMk cId="976591400" sldId="260"/>
            <ac:spMk id="4" creationId="{BE82FB6A-2FEA-DD06-E41D-44D4269CFE27}"/>
          </ac:spMkLst>
        </pc:spChg>
        <pc:spChg chg="add del mod ord">
          <ac:chgData name="Rainer Loisinger" userId="096abcea34f671cf" providerId="LiveId" clId="{D685AEE6-1D41-4A21-A33F-CAAE25B5ED5E}" dt="2023-04-25T15:36:20.614" v="954" actId="478"/>
          <ac:spMkLst>
            <pc:docMk/>
            <pc:sldMk cId="976591400" sldId="260"/>
            <ac:spMk id="5" creationId="{4DDF2458-3390-DB0D-C94B-3DAC9F5FEE16}"/>
          </ac:spMkLst>
        </pc:spChg>
        <pc:spChg chg="add mod ord">
          <ac:chgData name="Rainer Loisinger" userId="096abcea34f671cf" providerId="LiveId" clId="{D685AEE6-1D41-4A21-A33F-CAAE25B5ED5E}" dt="2023-04-25T15:37:08.620" v="1045" actId="20577"/>
          <ac:spMkLst>
            <pc:docMk/>
            <pc:sldMk cId="976591400" sldId="260"/>
            <ac:spMk id="6" creationId="{037E5A92-B2C4-71A9-4F40-1DC1EEA4D31A}"/>
          </ac:spMkLst>
        </pc:spChg>
      </pc:sldChg>
      <pc:sldChg chg="addSp delSp modSp new del mod modClrScheme chgLayout">
        <pc:chgData name="Rainer Loisinger" userId="096abcea34f671cf" providerId="LiveId" clId="{D685AEE6-1D41-4A21-A33F-CAAE25B5ED5E}" dt="2023-04-25T15:52:26.267" v="1660" actId="47"/>
        <pc:sldMkLst>
          <pc:docMk/>
          <pc:sldMk cId="1062235450" sldId="261"/>
        </pc:sldMkLst>
        <pc:spChg chg="mod ord">
          <ac:chgData name="Rainer Loisinger" userId="096abcea34f671cf" providerId="LiveId" clId="{D685AEE6-1D41-4A21-A33F-CAAE25B5ED5E}" dt="2023-04-24T15:05:10.077" v="151" actId="700"/>
          <ac:spMkLst>
            <pc:docMk/>
            <pc:sldMk cId="1062235450" sldId="261"/>
            <ac:spMk id="2" creationId="{CA06311F-F631-90F4-594F-A128F65D81BA}"/>
          </ac:spMkLst>
        </pc:spChg>
        <pc:spChg chg="del mod ord">
          <ac:chgData name="Rainer Loisinger" userId="096abcea34f671cf" providerId="LiveId" clId="{D685AEE6-1D41-4A21-A33F-CAAE25B5ED5E}" dt="2023-04-24T15:04:57.485" v="150" actId="700"/>
          <ac:spMkLst>
            <pc:docMk/>
            <pc:sldMk cId="1062235450" sldId="261"/>
            <ac:spMk id="3" creationId="{82DE9B28-8179-B1AF-84AF-A2271CD85622}"/>
          </ac:spMkLst>
        </pc:spChg>
        <pc:spChg chg="add del mod ord">
          <ac:chgData name="Rainer Loisinger" userId="096abcea34f671cf" providerId="LiveId" clId="{D685AEE6-1D41-4A21-A33F-CAAE25B5ED5E}" dt="2023-04-24T15:05:10.077" v="151" actId="700"/>
          <ac:spMkLst>
            <pc:docMk/>
            <pc:sldMk cId="1062235450" sldId="261"/>
            <ac:spMk id="4" creationId="{028C5637-A2BB-6CDF-946E-96DA9E0D8C17}"/>
          </ac:spMkLst>
        </pc:spChg>
        <pc:spChg chg="add del mod ord">
          <ac:chgData name="Rainer Loisinger" userId="096abcea34f671cf" providerId="LiveId" clId="{D685AEE6-1D41-4A21-A33F-CAAE25B5ED5E}" dt="2023-04-24T15:05:10.077" v="151" actId="700"/>
          <ac:spMkLst>
            <pc:docMk/>
            <pc:sldMk cId="1062235450" sldId="261"/>
            <ac:spMk id="5" creationId="{501E5C2C-565A-EA67-3411-C5C2ED345E19}"/>
          </ac:spMkLst>
        </pc:spChg>
        <pc:spChg chg="add mod ord">
          <ac:chgData name="Rainer Loisinger" userId="096abcea34f671cf" providerId="LiveId" clId="{D685AEE6-1D41-4A21-A33F-CAAE25B5ED5E}" dt="2023-04-24T15:06:40.070" v="240" actId="120"/>
          <ac:spMkLst>
            <pc:docMk/>
            <pc:sldMk cId="1062235450" sldId="261"/>
            <ac:spMk id="6" creationId="{F040FDAB-CC3E-6553-29DA-21840D0F62C4}"/>
          </ac:spMkLst>
        </pc:spChg>
        <pc:spChg chg="add mod ord">
          <ac:chgData name="Rainer Loisinger" userId="096abcea34f671cf" providerId="LiveId" clId="{D685AEE6-1D41-4A21-A33F-CAAE25B5ED5E}" dt="2023-04-24T15:06:38.315" v="239" actId="120"/>
          <ac:spMkLst>
            <pc:docMk/>
            <pc:sldMk cId="1062235450" sldId="261"/>
            <ac:spMk id="7" creationId="{2A9DB388-3336-E880-D42C-821E0B46EA89}"/>
          </ac:spMkLst>
        </pc:spChg>
        <pc:spChg chg="add mod ord">
          <ac:chgData name="Rainer Loisinger" userId="096abcea34f671cf" providerId="LiveId" clId="{D685AEE6-1D41-4A21-A33F-CAAE25B5ED5E}" dt="2023-04-24T15:06:41.629" v="241" actId="120"/>
          <ac:spMkLst>
            <pc:docMk/>
            <pc:sldMk cId="1062235450" sldId="261"/>
            <ac:spMk id="8" creationId="{4C4291F5-C5AA-CFC6-BA68-A3663AC5998A}"/>
          </ac:spMkLst>
        </pc:spChg>
        <pc:spChg chg="add mod ord">
          <ac:chgData name="Rainer Loisinger" userId="096abcea34f671cf" providerId="LiveId" clId="{D685AEE6-1D41-4A21-A33F-CAAE25B5ED5E}" dt="2023-04-24T15:05:57.716" v="211" actId="20577"/>
          <ac:spMkLst>
            <pc:docMk/>
            <pc:sldMk cId="1062235450" sldId="261"/>
            <ac:spMk id="9" creationId="{D6B282C7-6ACB-B8AA-8C20-017ABF76E3B9}"/>
          </ac:spMkLst>
        </pc:spChg>
      </pc:sldChg>
      <pc:sldChg chg="addSp delSp modSp new mod modClrScheme chgLayout">
        <pc:chgData name="Rainer Loisinger" userId="096abcea34f671cf" providerId="LiveId" clId="{D685AEE6-1D41-4A21-A33F-CAAE25B5ED5E}" dt="2023-04-25T16:00:53.592" v="1874" actId="5793"/>
        <pc:sldMkLst>
          <pc:docMk/>
          <pc:sldMk cId="559182766" sldId="262"/>
        </pc:sldMkLst>
        <pc:spChg chg="del mod ord">
          <ac:chgData name="Rainer Loisinger" userId="096abcea34f671cf" providerId="LiveId" clId="{D685AEE6-1D41-4A21-A33F-CAAE25B5ED5E}" dt="2023-04-24T15:06:14.675" v="237" actId="700"/>
          <ac:spMkLst>
            <pc:docMk/>
            <pc:sldMk cId="559182766" sldId="262"/>
            <ac:spMk id="2" creationId="{9EC90FDB-9E53-F734-6384-9A69465D23C2}"/>
          </ac:spMkLst>
        </pc:spChg>
        <pc:spChg chg="del">
          <ac:chgData name="Rainer Loisinger" userId="096abcea34f671cf" providerId="LiveId" clId="{D685AEE6-1D41-4A21-A33F-CAAE25B5ED5E}" dt="2023-04-24T15:06:14.675" v="237" actId="700"/>
          <ac:spMkLst>
            <pc:docMk/>
            <pc:sldMk cId="559182766" sldId="262"/>
            <ac:spMk id="3" creationId="{B1559F7A-0091-BA1C-39C3-AA7C1341298D}"/>
          </ac:spMkLst>
        </pc:spChg>
        <pc:spChg chg="del mod ord">
          <ac:chgData name="Rainer Loisinger" userId="096abcea34f671cf" providerId="LiveId" clId="{D685AEE6-1D41-4A21-A33F-CAAE25B5ED5E}" dt="2023-04-24T15:06:14.675" v="237" actId="700"/>
          <ac:spMkLst>
            <pc:docMk/>
            <pc:sldMk cId="559182766" sldId="262"/>
            <ac:spMk id="4" creationId="{4234A73A-B9C9-4317-D2A3-A7183FDC9709}"/>
          </ac:spMkLst>
        </pc:spChg>
        <pc:spChg chg="del">
          <ac:chgData name="Rainer Loisinger" userId="096abcea34f671cf" providerId="LiveId" clId="{D685AEE6-1D41-4A21-A33F-CAAE25B5ED5E}" dt="2023-04-24T15:06:14.675" v="237" actId="700"/>
          <ac:spMkLst>
            <pc:docMk/>
            <pc:sldMk cId="559182766" sldId="262"/>
            <ac:spMk id="5" creationId="{4DB59CC4-DC85-C175-43FD-2F4137358336}"/>
          </ac:spMkLst>
        </pc:spChg>
        <pc:spChg chg="del">
          <ac:chgData name="Rainer Loisinger" userId="096abcea34f671cf" providerId="LiveId" clId="{D685AEE6-1D41-4A21-A33F-CAAE25B5ED5E}" dt="2023-04-24T15:06:14.675" v="237" actId="700"/>
          <ac:spMkLst>
            <pc:docMk/>
            <pc:sldMk cId="559182766" sldId="262"/>
            <ac:spMk id="6" creationId="{C692DE49-BE3D-79A4-5F8B-D1BE2D8F0FD8}"/>
          </ac:spMkLst>
        </pc:spChg>
        <pc:spChg chg="add mod ord">
          <ac:chgData name="Rainer Loisinger" userId="096abcea34f671cf" providerId="LiveId" clId="{D685AEE6-1D41-4A21-A33F-CAAE25B5ED5E}" dt="2023-04-24T15:06:49.205" v="252" actId="20577"/>
          <ac:spMkLst>
            <pc:docMk/>
            <pc:sldMk cId="559182766" sldId="262"/>
            <ac:spMk id="7" creationId="{E7F37B6E-8D8A-927C-26C2-82C2862DAA88}"/>
          </ac:spMkLst>
        </pc:spChg>
        <pc:spChg chg="add mod ord">
          <ac:chgData name="Rainer Loisinger" userId="096abcea34f671cf" providerId="LiveId" clId="{D685AEE6-1D41-4A21-A33F-CAAE25B5ED5E}" dt="2023-04-25T16:00:53.592" v="1874" actId="5793"/>
          <ac:spMkLst>
            <pc:docMk/>
            <pc:sldMk cId="559182766" sldId="262"/>
            <ac:spMk id="8" creationId="{AE9979AA-F683-10C4-5A48-7CFCAED9E835}"/>
          </ac:spMkLst>
        </pc:spChg>
      </pc:sldChg>
      <pc:sldChg chg="modSp new mod">
        <pc:chgData name="Rainer Loisinger" userId="096abcea34f671cf" providerId="LiveId" clId="{D685AEE6-1D41-4A21-A33F-CAAE25B5ED5E}" dt="2023-04-25T16:00:59.618" v="1879" actId="5793"/>
        <pc:sldMkLst>
          <pc:docMk/>
          <pc:sldMk cId="3696033231" sldId="263"/>
        </pc:sldMkLst>
        <pc:spChg chg="mod">
          <ac:chgData name="Rainer Loisinger" userId="096abcea34f671cf" providerId="LiveId" clId="{D685AEE6-1D41-4A21-A33F-CAAE25B5ED5E}" dt="2023-04-24T15:07:51.514" v="350" actId="20577"/>
          <ac:spMkLst>
            <pc:docMk/>
            <pc:sldMk cId="3696033231" sldId="263"/>
            <ac:spMk id="2" creationId="{85242BFD-7268-4EBC-B2B3-0653D6F4F93B}"/>
          </ac:spMkLst>
        </pc:spChg>
        <pc:spChg chg="mod">
          <ac:chgData name="Rainer Loisinger" userId="096abcea34f671cf" providerId="LiveId" clId="{D685AEE6-1D41-4A21-A33F-CAAE25B5ED5E}" dt="2023-04-25T16:00:59.618" v="1879" actId="5793"/>
          <ac:spMkLst>
            <pc:docMk/>
            <pc:sldMk cId="3696033231" sldId="263"/>
            <ac:spMk id="3" creationId="{B3A44C27-C130-9BE7-8BA2-9EE57982C050}"/>
          </ac:spMkLst>
        </pc:spChg>
      </pc:sldChg>
      <pc:sldChg chg="modSp add mod">
        <pc:chgData name="Rainer Loisinger" userId="096abcea34f671cf" providerId="LiveId" clId="{D685AEE6-1D41-4A21-A33F-CAAE25B5ED5E}" dt="2023-04-25T15:45:14.224" v="1551" actId="1076"/>
        <pc:sldMkLst>
          <pc:docMk/>
          <pc:sldMk cId="2958028774" sldId="264"/>
        </pc:sldMkLst>
        <pc:spChg chg="mod">
          <ac:chgData name="Rainer Loisinger" userId="096abcea34f671cf" providerId="LiveId" clId="{D685AEE6-1D41-4A21-A33F-CAAE25B5ED5E}" dt="2023-04-25T15:38:31.615" v="1137" actId="20577"/>
          <ac:spMkLst>
            <pc:docMk/>
            <pc:sldMk cId="2958028774" sldId="264"/>
            <ac:spMk id="3" creationId="{77ED2E87-EC3A-7F5C-5747-530413AC6F89}"/>
          </ac:spMkLst>
        </pc:spChg>
        <pc:spChg chg="mod">
          <ac:chgData name="Rainer Loisinger" userId="096abcea34f671cf" providerId="LiveId" clId="{D685AEE6-1D41-4A21-A33F-CAAE25B5ED5E}" dt="2023-04-25T15:45:14.224" v="1551" actId="1076"/>
          <ac:spMkLst>
            <pc:docMk/>
            <pc:sldMk cId="2958028774" sldId="264"/>
            <ac:spMk id="6" creationId="{037E5A92-B2C4-71A9-4F40-1DC1EEA4D31A}"/>
          </ac:spMkLst>
        </pc:spChg>
      </pc:sldChg>
      <pc:sldChg chg="addSp delSp modSp add del mod chgLayout">
        <pc:chgData name="Rainer Loisinger" userId="096abcea34f671cf" providerId="LiveId" clId="{D685AEE6-1D41-4A21-A33F-CAAE25B5ED5E}" dt="2023-04-25T15:54:03.474" v="1674" actId="47"/>
        <pc:sldMkLst>
          <pc:docMk/>
          <pc:sldMk cId="3739341250" sldId="265"/>
        </pc:sldMkLst>
        <pc:spChg chg="mod ord">
          <ac:chgData name="Rainer Loisinger" userId="096abcea34f671cf" providerId="LiveId" clId="{D685AEE6-1D41-4A21-A33F-CAAE25B5ED5E}" dt="2023-04-25T15:43:15.394" v="1469" actId="700"/>
          <ac:spMkLst>
            <pc:docMk/>
            <pc:sldMk cId="3739341250" sldId="265"/>
            <ac:spMk id="2" creationId="{7ED21798-60B3-1EF3-ED27-9A2049A173C6}"/>
          </ac:spMkLst>
        </pc:spChg>
        <pc:spChg chg="del mod">
          <ac:chgData name="Rainer Loisinger" userId="096abcea34f671cf" providerId="LiveId" clId="{D685AEE6-1D41-4A21-A33F-CAAE25B5ED5E}" dt="2023-04-25T15:41:59.270" v="1340" actId="478"/>
          <ac:spMkLst>
            <pc:docMk/>
            <pc:sldMk cId="3739341250" sldId="265"/>
            <ac:spMk id="3" creationId="{77ED2E87-EC3A-7F5C-5747-530413AC6F89}"/>
          </ac:spMkLst>
        </pc:spChg>
        <pc:spChg chg="mod ord">
          <ac:chgData name="Rainer Loisinger" userId="096abcea34f671cf" providerId="LiveId" clId="{D685AEE6-1D41-4A21-A33F-CAAE25B5ED5E}" dt="2023-04-25T15:53:52.667" v="1670" actId="21"/>
          <ac:spMkLst>
            <pc:docMk/>
            <pc:sldMk cId="3739341250" sldId="265"/>
            <ac:spMk id="4" creationId="{BE82FB6A-2FEA-DD06-E41D-44D4269CFE27}"/>
          </ac:spMkLst>
        </pc:spChg>
        <pc:spChg chg="del mod">
          <ac:chgData name="Rainer Loisinger" userId="096abcea34f671cf" providerId="LiveId" clId="{D685AEE6-1D41-4A21-A33F-CAAE25B5ED5E}" dt="2023-04-25T15:42:02.059" v="1341" actId="478"/>
          <ac:spMkLst>
            <pc:docMk/>
            <pc:sldMk cId="3739341250" sldId="265"/>
            <ac:spMk id="6" creationId="{037E5A92-B2C4-71A9-4F40-1DC1EEA4D31A}"/>
          </ac:spMkLst>
        </pc:spChg>
        <pc:spChg chg="add mod ord">
          <ac:chgData name="Rainer Loisinger" userId="096abcea34f671cf" providerId="LiveId" clId="{D685AEE6-1D41-4A21-A33F-CAAE25B5ED5E}" dt="2023-04-25T15:53:57.625" v="1672" actId="21"/>
          <ac:spMkLst>
            <pc:docMk/>
            <pc:sldMk cId="3739341250" sldId="265"/>
            <ac:spMk id="7" creationId="{38261638-1ABA-6329-6D9E-CBA177A6697D}"/>
          </ac:spMkLst>
        </pc:spChg>
        <pc:spChg chg="add del mod ord">
          <ac:chgData name="Rainer Loisinger" userId="096abcea34f671cf" providerId="LiveId" clId="{D685AEE6-1D41-4A21-A33F-CAAE25B5ED5E}" dt="2023-04-25T15:47:53.029" v="1608" actId="478"/>
          <ac:spMkLst>
            <pc:docMk/>
            <pc:sldMk cId="3739341250" sldId="265"/>
            <ac:spMk id="8" creationId="{23E6FD5B-28F2-0CD3-44C0-2DF3088BD54D}"/>
          </ac:spMkLst>
        </pc:spChg>
        <pc:spChg chg="add del mod ord">
          <ac:chgData name="Rainer Loisinger" userId="096abcea34f671cf" providerId="LiveId" clId="{D685AEE6-1D41-4A21-A33F-CAAE25B5ED5E}" dt="2023-04-25T15:47:55.688" v="1609" actId="478"/>
          <ac:spMkLst>
            <pc:docMk/>
            <pc:sldMk cId="3739341250" sldId="265"/>
            <ac:spMk id="9" creationId="{A6637D26-AA27-8E52-2D92-BAA718004390}"/>
          </ac:spMkLst>
        </pc:spChg>
        <pc:spChg chg="add del mod">
          <ac:chgData name="Rainer Loisinger" userId="096abcea34f671cf" providerId="LiveId" clId="{D685AEE6-1D41-4A21-A33F-CAAE25B5ED5E}" dt="2023-04-25T15:47:57" v="1610" actId="478"/>
          <ac:spMkLst>
            <pc:docMk/>
            <pc:sldMk cId="3739341250" sldId="265"/>
            <ac:spMk id="13" creationId="{7A1F2134-5F78-DDE6-A10F-F51694A70258}"/>
          </ac:spMkLst>
        </pc:spChg>
        <pc:spChg chg="add del mod">
          <ac:chgData name="Rainer Loisinger" userId="096abcea34f671cf" providerId="LiveId" clId="{D685AEE6-1D41-4A21-A33F-CAAE25B5ED5E}" dt="2023-04-25T15:47:58.126" v="1611" actId="478"/>
          <ac:spMkLst>
            <pc:docMk/>
            <pc:sldMk cId="3739341250" sldId="265"/>
            <ac:spMk id="15" creationId="{13D4E1D8-A6DB-BA04-7AF2-CF5138B01092}"/>
          </ac:spMkLst>
        </pc:spChg>
        <pc:picChg chg="add del mod">
          <ac:chgData name="Rainer Loisinger" userId="096abcea34f671cf" providerId="LiveId" clId="{D685AEE6-1D41-4A21-A33F-CAAE25B5ED5E}" dt="2023-04-25T15:50:01.399" v="1619" actId="21"/>
          <ac:picMkLst>
            <pc:docMk/>
            <pc:sldMk cId="3739341250" sldId="265"/>
            <ac:picMk id="11" creationId="{733CAFBC-AF77-1CFB-F817-705D37EFC935}"/>
          </ac:picMkLst>
        </pc:picChg>
        <pc:picChg chg="add mod">
          <ac:chgData name="Rainer Loisinger" userId="096abcea34f671cf" providerId="LiveId" clId="{D685AEE6-1D41-4A21-A33F-CAAE25B5ED5E}" dt="2023-04-25T15:50:55.148" v="1637" actId="1076"/>
          <ac:picMkLst>
            <pc:docMk/>
            <pc:sldMk cId="3739341250" sldId="265"/>
            <ac:picMk id="17" creationId="{D882B268-6983-05E4-0ACE-69B0EF6586D1}"/>
          </ac:picMkLst>
        </pc:picChg>
      </pc:sldChg>
      <pc:sldChg chg="addSp delSp modSp add del mod chgLayout">
        <pc:chgData name="Rainer Loisinger" userId="096abcea34f671cf" providerId="LiveId" clId="{D685AEE6-1D41-4A21-A33F-CAAE25B5ED5E}" dt="2023-04-25T15:59:58.988" v="1832" actId="47"/>
        <pc:sldMkLst>
          <pc:docMk/>
          <pc:sldMk cId="1412115205" sldId="266"/>
        </pc:sldMkLst>
        <pc:spChg chg="mod ord">
          <ac:chgData name="Rainer Loisinger" userId="096abcea34f671cf" providerId="LiveId" clId="{D685AEE6-1D41-4A21-A33F-CAAE25B5ED5E}" dt="2023-04-25T15:44:41.918" v="1488" actId="700"/>
          <ac:spMkLst>
            <pc:docMk/>
            <pc:sldMk cId="1412115205" sldId="266"/>
            <ac:spMk id="2" creationId="{7ED21798-60B3-1EF3-ED27-9A2049A173C6}"/>
          </ac:spMkLst>
        </pc:spChg>
        <pc:spChg chg="add del mod ord">
          <ac:chgData name="Rainer Loisinger" userId="096abcea34f671cf" providerId="LiveId" clId="{D685AEE6-1D41-4A21-A33F-CAAE25B5ED5E}" dt="2023-04-25T15:58:49.388" v="1776" actId="21"/>
          <ac:spMkLst>
            <pc:docMk/>
            <pc:sldMk cId="1412115205" sldId="266"/>
            <ac:spMk id="3" creationId="{0CD725A3-3DA8-3930-062D-6BF9F1A405FC}"/>
          </ac:spMkLst>
        </pc:spChg>
        <pc:spChg chg="mod ord">
          <ac:chgData name="Rainer Loisinger" userId="096abcea34f671cf" providerId="LiveId" clId="{D685AEE6-1D41-4A21-A33F-CAAE25B5ED5E}" dt="2023-04-25T15:59:46.488" v="1824" actId="20577"/>
          <ac:spMkLst>
            <pc:docMk/>
            <pc:sldMk cId="1412115205" sldId="266"/>
            <ac:spMk id="4" creationId="{BE82FB6A-2FEA-DD06-E41D-44D4269CFE27}"/>
          </ac:spMkLst>
        </pc:spChg>
        <pc:spChg chg="add del mod ord">
          <ac:chgData name="Rainer Loisinger" userId="096abcea34f671cf" providerId="LiveId" clId="{D685AEE6-1D41-4A21-A33F-CAAE25B5ED5E}" dt="2023-04-25T15:52:01.629" v="1659" actId="478"/>
          <ac:spMkLst>
            <pc:docMk/>
            <pc:sldMk cId="1412115205" sldId="266"/>
            <ac:spMk id="5" creationId="{316E53ED-1065-5CB1-9B9C-EF4376792BB5}"/>
          </ac:spMkLst>
        </pc:spChg>
        <pc:spChg chg="add del mod ord">
          <ac:chgData name="Rainer Loisinger" userId="096abcea34f671cf" providerId="LiveId" clId="{D685AEE6-1D41-4A21-A33F-CAAE25B5ED5E}" dt="2023-04-25T15:51:58.372" v="1658" actId="478"/>
          <ac:spMkLst>
            <pc:docMk/>
            <pc:sldMk cId="1412115205" sldId="266"/>
            <ac:spMk id="6" creationId="{F0C287A7-7F54-AD09-3995-9A61C592B825}"/>
          </ac:spMkLst>
        </pc:spChg>
        <pc:spChg chg="del mod">
          <ac:chgData name="Rainer Loisinger" userId="096abcea34f671cf" providerId="LiveId" clId="{D685AEE6-1D41-4A21-A33F-CAAE25B5ED5E}" dt="2023-04-25T15:44:41.918" v="1488" actId="700"/>
          <ac:spMkLst>
            <pc:docMk/>
            <pc:sldMk cId="1412115205" sldId="266"/>
            <ac:spMk id="7" creationId="{38261638-1ABA-6329-6D9E-CBA177A6697D}"/>
          </ac:spMkLst>
        </pc:spChg>
        <pc:spChg chg="add del mod">
          <ac:chgData name="Rainer Loisinger" userId="096abcea34f671cf" providerId="LiveId" clId="{D685AEE6-1D41-4A21-A33F-CAAE25B5ED5E}" dt="2023-04-25T15:51:56.296" v="1657" actId="478"/>
          <ac:spMkLst>
            <pc:docMk/>
            <pc:sldMk cId="1412115205" sldId="266"/>
            <ac:spMk id="9" creationId="{E9817F68-D141-D20A-21A4-6A8AE848C609}"/>
          </ac:spMkLst>
        </pc:spChg>
      </pc:sldChg>
      <pc:sldChg chg="addSp delSp modSp add mod ord">
        <pc:chgData name="Rainer Loisinger" userId="096abcea34f671cf" providerId="LiveId" clId="{D685AEE6-1D41-4A21-A33F-CAAE25B5ED5E}" dt="2023-04-25T15:54:21.557" v="1675" actId="14826"/>
        <pc:sldMkLst>
          <pc:docMk/>
          <pc:sldMk cId="3023415562" sldId="267"/>
        </pc:sldMkLst>
        <pc:spChg chg="del">
          <ac:chgData name="Rainer Loisinger" userId="096abcea34f671cf" providerId="LiveId" clId="{D685AEE6-1D41-4A21-A33F-CAAE25B5ED5E}" dt="2023-04-25T15:50:07.888" v="1621" actId="478"/>
          <ac:spMkLst>
            <pc:docMk/>
            <pc:sldMk cId="3023415562" sldId="267"/>
            <ac:spMk id="4" creationId="{BE82FB6A-2FEA-DD06-E41D-44D4269CFE27}"/>
          </ac:spMkLst>
        </pc:spChg>
        <pc:spChg chg="add mod">
          <ac:chgData name="Rainer Loisinger" userId="096abcea34f671cf" providerId="LiveId" clId="{D685AEE6-1D41-4A21-A33F-CAAE25B5ED5E}" dt="2023-04-25T15:53:54.777" v="1671"/>
          <ac:spMkLst>
            <pc:docMk/>
            <pc:sldMk cId="3023415562" sldId="267"/>
            <ac:spMk id="5" creationId="{68FDD38D-BD5E-14ED-7AA3-41981F5C5F7A}"/>
          </ac:spMkLst>
        </pc:spChg>
        <pc:spChg chg="mod">
          <ac:chgData name="Rainer Loisinger" userId="096abcea34f671cf" providerId="LiveId" clId="{D685AEE6-1D41-4A21-A33F-CAAE25B5ED5E}" dt="2023-04-25T15:54:00.260" v="1673"/>
          <ac:spMkLst>
            <pc:docMk/>
            <pc:sldMk cId="3023415562" sldId="267"/>
            <ac:spMk id="7" creationId="{38261638-1ABA-6329-6D9E-CBA177A6697D}"/>
          </ac:spMkLst>
        </pc:spChg>
        <pc:spChg chg="del mod">
          <ac:chgData name="Rainer Loisinger" userId="096abcea34f671cf" providerId="LiveId" clId="{D685AEE6-1D41-4A21-A33F-CAAE25B5ED5E}" dt="2023-04-25T15:50:24.553" v="1630" actId="478"/>
          <ac:spMkLst>
            <pc:docMk/>
            <pc:sldMk cId="3023415562" sldId="267"/>
            <ac:spMk id="8" creationId="{23E6FD5B-28F2-0CD3-44C0-2DF3088BD54D}"/>
          </ac:spMkLst>
        </pc:spChg>
        <pc:spChg chg="del mod">
          <ac:chgData name="Rainer Loisinger" userId="096abcea34f671cf" providerId="LiveId" clId="{D685AEE6-1D41-4A21-A33F-CAAE25B5ED5E}" dt="2023-04-25T15:50:26.116" v="1631" actId="478"/>
          <ac:spMkLst>
            <pc:docMk/>
            <pc:sldMk cId="3023415562" sldId="267"/>
            <ac:spMk id="9" creationId="{A6637D26-AA27-8E52-2D92-BAA718004390}"/>
          </ac:spMkLst>
        </pc:spChg>
        <pc:picChg chg="mod">
          <ac:chgData name="Rainer Loisinger" userId="096abcea34f671cf" providerId="LiveId" clId="{D685AEE6-1D41-4A21-A33F-CAAE25B5ED5E}" dt="2023-04-25T15:54:21.557" v="1675" actId="14826"/>
          <ac:picMkLst>
            <pc:docMk/>
            <pc:sldMk cId="3023415562" sldId="267"/>
            <ac:picMk id="11" creationId="{733CAFBC-AF77-1CFB-F817-705D37EFC935}"/>
          </ac:picMkLst>
        </pc:picChg>
      </pc:sldChg>
      <pc:sldChg chg="addSp delSp modSp add mod ord">
        <pc:chgData name="Rainer Loisinger" userId="096abcea34f671cf" providerId="LiveId" clId="{D685AEE6-1D41-4A21-A33F-CAAE25B5ED5E}" dt="2023-04-25T15:55:10.746" v="1676" actId="14826"/>
        <pc:sldMkLst>
          <pc:docMk/>
          <pc:sldMk cId="1604556835" sldId="268"/>
        </pc:sldMkLst>
        <pc:spChg chg="mod">
          <ac:chgData name="Rainer Loisinger" userId="096abcea34f671cf" providerId="LiveId" clId="{D685AEE6-1D41-4A21-A33F-CAAE25B5ED5E}" dt="2023-04-25T15:53:31.861" v="1667" actId="21"/>
          <ac:spMkLst>
            <pc:docMk/>
            <pc:sldMk cId="1604556835" sldId="268"/>
            <ac:spMk id="3" creationId="{0CD725A3-3DA8-3930-062D-6BF9F1A405FC}"/>
          </ac:spMkLst>
        </pc:spChg>
        <pc:spChg chg="mod">
          <ac:chgData name="Rainer Loisinger" userId="096abcea34f671cf" providerId="LiveId" clId="{D685AEE6-1D41-4A21-A33F-CAAE25B5ED5E}" dt="2023-04-25T15:53:30.633" v="1665" actId="21"/>
          <ac:spMkLst>
            <pc:docMk/>
            <pc:sldMk cId="1604556835" sldId="268"/>
            <ac:spMk id="4" creationId="{BE82FB6A-2FEA-DD06-E41D-44D4269CFE27}"/>
          </ac:spMkLst>
        </pc:spChg>
        <pc:spChg chg="del mod">
          <ac:chgData name="Rainer Loisinger" userId="096abcea34f671cf" providerId="LiveId" clId="{D685AEE6-1D41-4A21-A33F-CAAE25B5ED5E}" dt="2023-04-25T15:51:15.825" v="1644" actId="478"/>
          <ac:spMkLst>
            <pc:docMk/>
            <pc:sldMk cId="1604556835" sldId="268"/>
            <ac:spMk id="5" creationId="{316E53ED-1065-5CB1-9B9C-EF4376792BB5}"/>
          </ac:spMkLst>
        </pc:spChg>
        <pc:spChg chg="del mod">
          <ac:chgData name="Rainer Loisinger" userId="096abcea34f671cf" providerId="LiveId" clId="{D685AEE6-1D41-4A21-A33F-CAAE25B5ED5E}" dt="2023-04-25T15:51:16.756" v="1645" actId="478"/>
          <ac:spMkLst>
            <pc:docMk/>
            <pc:sldMk cId="1604556835" sldId="268"/>
            <ac:spMk id="6" creationId="{F0C287A7-7F54-AD09-3995-9A61C592B825}"/>
          </ac:spMkLst>
        </pc:spChg>
        <pc:picChg chg="add mod">
          <ac:chgData name="Rainer Loisinger" userId="096abcea34f671cf" providerId="LiveId" clId="{D685AEE6-1D41-4A21-A33F-CAAE25B5ED5E}" dt="2023-04-25T15:55:10.746" v="1676" actId="14826"/>
          <ac:picMkLst>
            <pc:docMk/>
            <pc:sldMk cId="1604556835" sldId="268"/>
            <ac:picMk id="8" creationId="{9B5D9D45-8348-A470-3768-74D5713ED4E5}"/>
          </ac:picMkLst>
        </pc:picChg>
      </pc:sldChg>
      <pc:sldChg chg="modSp add mod">
        <pc:chgData name="Rainer Loisinger" userId="096abcea34f671cf" providerId="LiveId" clId="{D685AEE6-1D41-4A21-A33F-CAAE25B5ED5E}" dt="2023-04-25T15:53:31.213" v="1666"/>
        <pc:sldMkLst>
          <pc:docMk/>
          <pc:sldMk cId="2082448717" sldId="269"/>
        </pc:sldMkLst>
        <pc:spChg chg="mod">
          <ac:chgData name="Rainer Loisinger" userId="096abcea34f671cf" providerId="LiveId" clId="{D685AEE6-1D41-4A21-A33F-CAAE25B5ED5E}" dt="2023-04-25T15:53:31.213" v="1666"/>
          <ac:spMkLst>
            <pc:docMk/>
            <pc:sldMk cId="2082448717" sldId="269"/>
            <ac:spMk id="7" creationId="{38261638-1ABA-6329-6D9E-CBA177A6697D}"/>
          </ac:spMkLst>
        </pc:spChg>
      </pc:sldChg>
      <pc:sldChg chg="modSp add mod">
        <pc:chgData name="Rainer Loisinger" userId="096abcea34f671cf" providerId="LiveId" clId="{D685AEE6-1D41-4A21-A33F-CAAE25B5ED5E}" dt="2023-04-25T15:59:38.349" v="1818" actId="14826"/>
        <pc:sldMkLst>
          <pc:docMk/>
          <pc:sldMk cId="607647202" sldId="270"/>
        </pc:sldMkLst>
        <pc:spChg chg="mod">
          <ac:chgData name="Rainer Loisinger" userId="096abcea34f671cf" providerId="LiveId" clId="{D685AEE6-1D41-4A21-A33F-CAAE25B5ED5E}" dt="2023-04-25T15:59:32.246" v="1817" actId="20577"/>
          <ac:spMkLst>
            <pc:docMk/>
            <pc:sldMk cId="607647202" sldId="270"/>
            <ac:spMk id="3" creationId="{0CD725A3-3DA8-3930-062D-6BF9F1A405FC}"/>
          </ac:spMkLst>
        </pc:spChg>
        <pc:spChg chg="mod">
          <ac:chgData name="Rainer Loisinger" userId="096abcea34f671cf" providerId="LiveId" clId="{D685AEE6-1D41-4A21-A33F-CAAE25B5ED5E}" dt="2023-04-25T15:58:41.802" v="1775" actId="20577"/>
          <ac:spMkLst>
            <pc:docMk/>
            <pc:sldMk cId="607647202" sldId="270"/>
            <ac:spMk id="4" creationId="{BE82FB6A-2FEA-DD06-E41D-44D4269CFE27}"/>
          </ac:spMkLst>
        </pc:spChg>
        <pc:picChg chg="mod">
          <ac:chgData name="Rainer Loisinger" userId="096abcea34f671cf" providerId="LiveId" clId="{D685AEE6-1D41-4A21-A33F-CAAE25B5ED5E}" dt="2023-04-25T15:59:38.349" v="1818" actId="14826"/>
          <ac:picMkLst>
            <pc:docMk/>
            <pc:sldMk cId="607647202" sldId="270"/>
            <ac:picMk id="8" creationId="{9B5D9D45-8348-A470-3768-74D5713ED4E5}"/>
          </ac:picMkLst>
        </pc:picChg>
      </pc:sldChg>
      <pc:sldChg chg="modSp add mod">
        <pc:chgData name="Rainer Loisinger" userId="096abcea34f671cf" providerId="LiveId" clId="{D685AEE6-1D41-4A21-A33F-CAAE25B5ED5E}" dt="2023-04-25T16:05:03.869" v="1880" actId="14826"/>
        <pc:sldMkLst>
          <pc:docMk/>
          <pc:sldMk cId="1582556480" sldId="271"/>
        </pc:sldMkLst>
        <pc:spChg chg="mod">
          <ac:chgData name="Rainer Loisinger" userId="096abcea34f671cf" providerId="LiveId" clId="{D685AEE6-1D41-4A21-A33F-CAAE25B5ED5E}" dt="2023-04-25T16:00:42.770" v="1871" actId="20577"/>
          <ac:spMkLst>
            <pc:docMk/>
            <pc:sldMk cId="1582556480" sldId="271"/>
            <ac:spMk id="3" creationId="{0CD725A3-3DA8-3930-062D-6BF9F1A405FC}"/>
          </ac:spMkLst>
        </pc:spChg>
        <pc:spChg chg="mod">
          <ac:chgData name="Rainer Loisinger" userId="096abcea34f671cf" providerId="LiveId" clId="{D685AEE6-1D41-4A21-A33F-CAAE25B5ED5E}" dt="2023-04-25T15:59:57.176" v="1831" actId="20577"/>
          <ac:spMkLst>
            <pc:docMk/>
            <pc:sldMk cId="1582556480" sldId="271"/>
            <ac:spMk id="4" creationId="{BE82FB6A-2FEA-DD06-E41D-44D4269CFE27}"/>
          </ac:spMkLst>
        </pc:spChg>
        <pc:picChg chg="mod">
          <ac:chgData name="Rainer Loisinger" userId="096abcea34f671cf" providerId="LiveId" clId="{D685AEE6-1D41-4A21-A33F-CAAE25B5ED5E}" dt="2023-04-25T16:05:03.869" v="1880" actId="14826"/>
          <ac:picMkLst>
            <pc:docMk/>
            <pc:sldMk cId="1582556480" sldId="271"/>
            <ac:picMk id="8" creationId="{9B5D9D45-8348-A470-3768-74D5713ED4E5}"/>
          </ac:picMkLst>
        </pc:picChg>
      </pc:sldChg>
      <pc:sldChg chg="modSp new mod modShow">
        <pc:chgData name="Rainer Loisinger" userId="096abcea34f671cf" providerId="LiveId" clId="{D685AEE6-1D41-4A21-A33F-CAAE25B5ED5E}" dt="2023-04-26T06:43:25.025" v="2067" actId="20577"/>
        <pc:sldMkLst>
          <pc:docMk/>
          <pc:sldMk cId="3015672479" sldId="272"/>
        </pc:sldMkLst>
        <pc:spChg chg="mod">
          <ac:chgData name="Rainer Loisinger" userId="096abcea34f671cf" providerId="LiveId" clId="{D685AEE6-1D41-4A21-A33F-CAAE25B5ED5E}" dt="2023-04-26T06:43:25.025" v="2067" actId="20577"/>
          <ac:spMkLst>
            <pc:docMk/>
            <pc:sldMk cId="3015672479" sldId="272"/>
            <ac:spMk id="2" creationId="{260728C5-6971-4BA1-6A01-E23B1298E8B9}"/>
          </ac:spMkLst>
        </pc:spChg>
        <pc:spChg chg="mod">
          <ac:chgData name="Rainer Loisinger" userId="096abcea34f671cf" providerId="LiveId" clId="{D685AEE6-1D41-4A21-A33F-CAAE25B5ED5E}" dt="2023-04-26T06:42:32.702" v="2057" actId="20577"/>
          <ac:spMkLst>
            <pc:docMk/>
            <pc:sldMk cId="3015672479" sldId="272"/>
            <ac:spMk id="3" creationId="{A7C1706C-B743-0F0B-CE1A-488DBD9DA38B}"/>
          </ac:spMkLst>
        </pc:spChg>
      </pc:sldChg>
      <pc:sldChg chg="add ord">
        <pc:chgData name="Rainer Loisinger" userId="096abcea34f671cf" providerId="LiveId" clId="{D685AEE6-1D41-4A21-A33F-CAAE25B5ED5E}" dt="2023-04-26T06:45:22.794" v="2072"/>
        <pc:sldMkLst>
          <pc:docMk/>
          <pc:sldMk cId="849183272" sldId="273"/>
        </pc:sldMkLst>
      </pc:sldChg>
      <pc:sldMasterChg chg="modSldLayout">
        <pc:chgData name="Rainer Loisinger" userId="096abcea34f671cf" providerId="LiveId" clId="{D685AEE6-1D41-4A21-A33F-CAAE25B5ED5E}" dt="2023-04-24T15:26:28.830" v="649" actId="108"/>
        <pc:sldMasterMkLst>
          <pc:docMk/>
          <pc:sldMasterMk cId="4248587641" sldId="2147483648"/>
        </pc:sldMasterMkLst>
        <pc:sldLayoutChg chg="modSp">
          <pc:chgData name="Rainer Loisinger" userId="096abcea34f671cf" providerId="LiveId" clId="{D685AEE6-1D41-4A21-A33F-CAAE25B5ED5E}" dt="2023-04-24T15:14:22.733" v="578" actId="108"/>
          <pc:sldLayoutMkLst>
            <pc:docMk/>
            <pc:sldMasterMk cId="4248587641" sldId="2147483648"/>
            <pc:sldLayoutMk cId="3641435766" sldId="2147483650"/>
          </pc:sldLayoutMkLst>
          <pc:spChg chg="mod">
            <ac:chgData name="Rainer Loisinger" userId="096abcea34f671cf" providerId="LiveId" clId="{D685AEE6-1D41-4A21-A33F-CAAE25B5ED5E}" dt="2023-04-24T15:14:22.733" v="578" actId="108"/>
            <ac:spMkLst>
              <pc:docMk/>
              <pc:sldMasterMk cId="4248587641" sldId="2147483648"/>
              <pc:sldLayoutMk cId="3641435766" sldId="2147483650"/>
              <ac:spMk id="2" creationId="{5756D7CB-19EF-87DF-B3D9-8CE27BA577A7}"/>
            </ac:spMkLst>
          </pc:spChg>
        </pc:sldLayoutChg>
        <pc:sldLayoutChg chg="modSp">
          <pc:chgData name="Rainer Loisinger" userId="096abcea34f671cf" providerId="LiveId" clId="{D685AEE6-1D41-4A21-A33F-CAAE25B5ED5E}" dt="2023-04-24T15:26:00.661" v="646" actId="108"/>
          <pc:sldLayoutMkLst>
            <pc:docMk/>
            <pc:sldMasterMk cId="4248587641" sldId="2147483648"/>
            <pc:sldLayoutMk cId="4275675455" sldId="2147483652"/>
          </pc:sldLayoutMkLst>
          <pc:spChg chg="mod">
            <ac:chgData name="Rainer Loisinger" userId="096abcea34f671cf" providerId="LiveId" clId="{D685AEE6-1D41-4A21-A33F-CAAE25B5ED5E}" dt="2023-04-24T15:26:00.661" v="646" actId="108"/>
            <ac:spMkLst>
              <pc:docMk/>
              <pc:sldMasterMk cId="4248587641" sldId="2147483648"/>
              <pc:sldLayoutMk cId="4275675455" sldId="2147483652"/>
              <ac:spMk id="2" creationId="{BC705951-3620-7D30-3146-C84F78CC3295}"/>
            </ac:spMkLst>
          </pc:spChg>
        </pc:sldLayoutChg>
        <pc:sldLayoutChg chg="modSp">
          <pc:chgData name="Rainer Loisinger" userId="096abcea34f671cf" providerId="LiveId" clId="{D685AEE6-1D41-4A21-A33F-CAAE25B5ED5E}" dt="2023-04-24T15:26:28.830" v="649" actId="108"/>
          <pc:sldLayoutMkLst>
            <pc:docMk/>
            <pc:sldMasterMk cId="4248587641" sldId="2147483648"/>
            <pc:sldLayoutMk cId="3501957773" sldId="2147483653"/>
          </pc:sldLayoutMkLst>
          <pc:spChg chg="mod">
            <ac:chgData name="Rainer Loisinger" userId="096abcea34f671cf" providerId="LiveId" clId="{D685AEE6-1D41-4A21-A33F-CAAE25B5ED5E}" dt="2023-04-24T15:26:04.001" v="647" actId="108"/>
            <ac:spMkLst>
              <pc:docMk/>
              <pc:sldMasterMk cId="4248587641" sldId="2147483648"/>
              <pc:sldLayoutMk cId="3501957773" sldId="2147483653"/>
              <ac:spMk id="2" creationId="{0264AFCD-28C4-072F-C748-E80CC891EC4A}"/>
            </ac:spMkLst>
          </pc:spChg>
          <pc:spChg chg="mod">
            <ac:chgData name="Rainer Loisinger" userId="096abcea34f671cf" providerId="LiveId" clId="{D685AEE6-1D41-4A21-A33F-CAAE25B5ED5E}" dt="2023-04-24T15:26:24.505" v="648" actId="108"/>
            <ac:spMkLst>
              <pc:docMk/>
              <pc:sldMasterMk cId="4248587641" sldId="2147483648"/>
              <pc:sldLayoutMk cId="3501957773" sldId="2147483653"/>
              <ac:spMk id="3" creationId="{FF70CB01-5C8E-0B8D-98E4-9353ED938BBE}"/>
            </ac:spMkLst>
          </pc:spChg>
          <pc:spChg chg="mod">
            <ac:chgData name="Rainer Loisinger" userId="096abcea34f671cf" providerId="LiveId" clId="{D685AEE6-1D41-4A21-A33F-CAAE25B5ED5E}" dt="2023-04-24T15:26:28.830" v="649" actId="108"/>
            <ac:spMkLst>
              <pc:docMk/>
              <pc:sldMasterMk cId="4248587641" sldId="2147483648"/>
              <pc:sldLayoutMk cId="3501957773" sldId="2147483653"/>
              <ac:spMk id="5" creationId="{9417F380-6B2F-4AC5-E601-31F57D1169B2}"/>
            </ac:spMkLst>
          </pc:spChg>
        </pc:sldLayoutChg>
      </pc:sldMasterChg>
    </pc:docChg>
  </pc:docChgLst>
  <pc:docChgLst>
    <pc:chgData name="Rainer Loisinger" userId="096abcea34f671cf" providerId="LiveId" clId="{F103ED59-5E95-44B6-9932-F891F8B164DF}"/>
    <pc:docChg chg="undo custSel addSld delSld modSld">
      <pc:chgData name="Rainer Loisinger" userId="096abcea34f671cf" providerId="LiveId" clId="{F103ED59-5E95-44B6-9932-F891F8B164DF}" dt="2023-05-02T16:40:21.536" v="40" actId="14826"/>
      <pc:docMkLst>
        <pc:docMk/>
      </pc:docMkLst>
      <pc:sldChg chg="modSp del mod">
        <pc:chgData name="Rainer Loisinger" userId="096abcea34f671cf" providerId="LiveId" clId="{F103ED59-5E95-44B6-9932-F891F8B164DF}" dt="2023-05-02T16:32:59.448" v="16" actId="2696"/>
        <pc:sldMkLst>
          <pc:docMk/>
          <pc:sldMk cId="3023415562" sldId="267"/>
        </pc:sldMkLst>
        <pc:spChg chg="mod">
          <ac:chgData name="Rainer Loisinger" userId="096abcea34f671cf" providerId="LiveId" clId="{F103ED59-5E95-44B6-9932-F891F8B164DF}" dt="2023-05-02T16:28:20.767" v="1" actId="21"/>
          <ac:spMkLst>
            <pc:docMk/>
            <pc:sldMk cId="3023415562" sldId="267"/>
            <ac:spMk id="5" creationId="{68FDD38D-BD5E-14ED-7AA3-41981F5C5F7A}"/>
          </ac:spMkLst>
        </pc:spChg>
        <pc:spChg chg="mod">
          <ac:chgData name="Rainer Loisinger" userId="096abcea34f671cf" providerId="LiveId" clId="{F103ED59-5E95-44B6-9932-F891F8B164DF}" dt="2023-05-02T16:28:26.514" v="3" actId="21"/>
          <ac:spMkLst>
            <pc:docMk/>
            <pc:sldMk cId="3023415562" sldId="267"/>
            <ac:spMk id="7" creationId="{38261638-1ABA-6329-6D9E-CBA177A6697D}"/>
          </ac:spMkLst>
        </pc:spChg>
      </pc:sldChg>
      <pc:sldChg chg="modSp mod">
        <pc:chgData name="Rainer Loisinger" userId="096abcea34f671cf" providerId="LiveId" clId="{F103ED59-5E95-44B6-9932-F891F8B164DF}" dt="2023-05-02T16:38:07.888" v="39" actId="20577"/>
        <pc:sldMkLst>
          <pc:docMk/>
          <pc:sldMk cId="1604556835" sldId="268"/>
        </pc:sldMkLst>
        <pc:spChg chg="mod">
          <ac:chgData name="Rainer Loisinger" userId="096abcea34f671cf" providerId="LiveId" clId="{F103ED59-5E95-44B6-9932-F891F8B164DF}" dt="2023-05-02T16:38:07.888" v="39" actId="20577"/>
          <ac:spMkLst>
            <pc:docMk/>
            <pc:sldMk cId="1604556835" sldId="268"/>
            <ac:spMk id="3" creationId="{0CD725A3-3DA8-3930-062D-6BF9F1A405FC}"/>
          </ac:spMkLst>
        </pc:spChg>
      </pc:sldChg>
      <pc:sldChg chg="addSp modSp mod">
        <pc:chgData name="Rainer Loisinger" userId="096abcea34f671cf" providerId="LiveId" clId="{F103ED59-5E95-44B6-9932-F891F8B164DF}" dt="2023-05-02T16:35:11.697" v="38" actId="1076"/>
        <pc:sldMkLst>
          <pc:docMk/>
          <pc:sldMk cId="3015672479" sldId="272"/>
        </pc:sldMkLst>
        <pc:spChg chg="mod">
          <ac:chgData name="Rainer Loisinger" userId="096abcea34f671cf" providerId="LiveId" clId="{F103ED59-5E95-44B6-9932-F891F8B164DF}" dt="2023-05-02T16:33:44.842" v="19" actId="21"/>
          <ac:spMkLst>
            <pc:docMk/>
            <pc:sldMk cId="3015672479" sldId="272"/>
            <ac:spMk id="3" creationId="{A7C1706C-B743-0F0B-CE1A-488DBD9DA38B}"/>
          </ac:spMkLst>
        </pc:spChg>
        <pc:spChg chg="mod">
          <ac:chgData name="Rainer Loisinger" userId="096abcea34f671cf" providerId="LiveId" clId="{F103ED59-5E95-44B6-9932-F891F8B164DF}" dt="2023-05-02T16:34:39.948" v="34" actId="14100"/>
          <ac:spMkLst>
            <pc:docMk/>
            <pc:sldMk cId="3015672479" sldId="272"/>
            <ac:spMk id="4" creationId="{304EC3B7-230D-3CCB-29D7-60494FEDE878}"/>
          </ac:spMkLst>
        </pc:spChg>
        <pc:spChg chg="add mod">
          <ac:chgData name="Rainer Loisinger" userId="096abcea34f671cf" providerId="LiveId" clId="{F103ED59-5E95-44B6-9932-F891F8B164DF}" dt="2023-05-02T16:35:11.697" v="38" actId="1076"/>
          <ac:spMkLst>
            <pc:docMk/>
            <pc:sldMk cId="3015672479" sldId="272"/>
            <ac:spMk id="5" creationId="{7FBC7A28-76B7-ED74-4757-D76611F089B4}"/>
          </ac:spMkLst>
        </pc:spChg>
      </pc:sldChg>
      <pc:sldChg chg="modSp add mod">
        <pc:chgData name="Rainer Loisinger" userId="096abcea34f671cf" providerId="LiveId" clId="{F103ED59-5E95-44B6-9932-F891F8B164DF}" dt="2023-05-02T16:40:21.536" v="40" actId="14826"/>
        <pc:sldMkLst>
          <pc:docMk/>
          <pc:sldMk cId="3135132357" sldId="279"/>
        </pc:sldMkLst>
        <pc:spChg chg="mod">
          <ac:chgData name="Rainer Loisinger" userId="096abcea34f671cf" providerId="LiveId" clId="{F103ED59-5E95-44B6-9932-F891F8B164DF}" dt="2023-05-02T16:28:22.439" v="2"/>
          <ac:spMkLst>
            <pc:docMk/>
            <pc:sldMk cId="3135132357" sldId="279"/>
            <ac:spMk id="5" creationId="{68FDD38D-BD5E-14ED-7AA3-41981F5C5F7A}"/>
          </ac:spMkLst>
        </pc:spChg>
        <pc:spChg chg="mod">
          <ac:chgData name="Rainer Loisinger" userId="096abcea34f671cf" providerId="LiveId" clId="{F103ED59-5E95-44B6-9932-F891F8B164DF}" dt="2023-05-02T16:28:30.257" v="4"/>
          <ac:spMkLst>
            <pc:docMk/>
            <pc:sldMk cId="3135132357" sldId="279"/>
            <ac:spMk id="7" creationId="{38261638-1ABA-6329-6D9E-CBA177A6697D}"/>
          </ac:spMkLst>
        </pc:spChg>
        <pc:picChg chg="mod modCrop">
          <ac:chgData name="Rainer Loisinger" userId="096abcea34f671cf" providerId="LiveId" clId="{F103ED59-5E95-44B6-9932-F891F8B164DF}" dt="2023-05-02T16:31:36.576" v="13" actId="18131"/>
          <ac:picMkLst>
            <pc:docMk/>
            <pc:sldMk cId="3135132357" sldId="279"/>
            <ac:picMk id="6" creationId="{733CAFBC-AF77-1CFB-F817-705D37EFC935}"/>
          </ac:picMkLst>
        </pc:picChg>
        <pc:picChg chg="mod modCrop">
          <ac:chgData name="Rainer Loisinger" userId="096abcea34f671cf" providerId="LiveId" clId="{F103ED59-5E95-44B6-9932-F891F8B164DF}" dt="2023-05-02T16:40:21.536" v="40" actId="14826"/>
          <ac:picMkLst>
            <pc:docMk/>
            <pc:sldMk cId="3135132357" sldId="279"/>
            <ac:picMk id="11" creationId="{733CAFBC-AF77-1CFB-F817-705D37EFC935}"/>
          </ac:picMkLst>
        </pc:picChg>
      </pc:sldChg>
    </pc:docChg>
  </pc:docChgLst>
  <pc:docChgLst>
    <pc:chgData name="Rainer Loisinger" userId="096abcea34f671cf" providerId="LiveId" clId="{4B5BFA5A-C792-4164-8F16-373FBCD16C47}"/>
    <pc:docChg chg="modSld">
      <pc:chgData name="Rainer Loisinger" userId="096abcea34f671cf" providerId="LiveId" clId="{4B5BFA5A-C792-4164-8F16-373FBCD16C47}" dt="2023-05-09T09:06:57.022" v="1" actId="729"/>
      <pc:docMkLst>
        <pc:docMk/>
      </pc:docMkLst>
      <pc:sldChg chg="mod modShow">
        <pc:chgData name="Rainer Loisinger" userId="096abcea34f671cf" providerId="LiveId" clId="{4B5BFA5A-C792-4164-8F16-373FBCD16C47}" dt="2023-05-09T09:06:57.022" v="1" actId="729"/>
        <pc:sldMkLst>
          <pc:docMk/>
          <pc:sldMk cId="3015672479" sldId="272"/>
        </pc:sldMkLst>
      </pc:sldChg>
    </pc:docChg>
  </pc:docChgLst>
  <pc:docChgLst>
    <pc:chgData name="Rainer Loisinger" userId="096abcea34f671cf" providerId="LiveId" clId="{823CB8FF-5272-47D8-A374-377101B4A06A}"/>
    <pc:docChg chg="undo custSel addSld delSld modSld sldOrd modNotesMaster">
      <pc:chgData name="Rainer Loisinger" userId="096abcea34f671cf" providerId="LiveId" clId="{823CB8FF-5272-47D8-A374-377101B4A06A}" dt="2023-04-30T17:04:15.868" v="1312" actId="179"/>
      <pc:docMkLst>
        <pc:docMk/>
      </pc:docMkLst>
      <pc:sldChg chg="modSp mod">
        <pc:chgData name="Rainer Loisinger" userId="096abcea34f671cf" providerId="LiveId" clId="{823CB8FF-5272-47D8-A374-377101B4A06A}" dt="2023-04-30T16:50:09.705" v="565" actId="20577"/>
        <pc:sldMkLst>
          <pc:docMk/>
          <pc:sldMk cId="2944932907" sldId="257"/>
        </pc:sldMkLst>
        <pc:spChg chg="mod">
          <ac:chgData name="Rainer Loisinger" userId="096abcea34f671cf" providerId="LiveId" clId="{823CB8FF-5272-47D8-A374-377101B4A06A}" dt="2023-04-30T16:50:09.705" v="565" actId="20577"/>
          <ac:spMkLst>
            <pc:docMk/>
            <pc:sldMk cId="2944932907" sldId="257"/>
            <ac:spMk id="3" creationId="{CE59595B-544C-34DF-0B14-DC8F1BED89C7}"/>
          </ac:spMkLst>
        </pc:spChg>
      </pc:sldChg>
      <pc:sldChg chg="modSp mod">
        <pc:chgData name="Rainer Loisinger" userId="096abcea34f671cf" providerId="LiveId" clId="{823CB8FF-5272-47D8-A374-377101B4A06A}" dt="2023-04-27T21:06:00.134" v="533" actId="20577"/>
        <pc:sldMkLst>
          <pc:docMk/>
          <pc:sldMk cId="1456347837" sldId="258"/>
        </pc:sldMkLst>
        <pc:spChg chg="mod">
          <ac:chgData name="Rainer Loisinger" userId="096abcea34f671cf" providerId="LiveId" clId="{823CB8FF-5272-47D8-A374-377101B4A06A}" dt="2023-04-27T21:06:00.134" v="533" actId="20577"/>
          <ac:spMkLst>
            <pc:docMk/>
            <pc:sldMk cId="1456347837" sldId="258"/>
            <ac:spMk id="3" creationId="{77ED2E87-EC3A-7F5C-5747-530413AC6F89}"/>
          </ac:spMkLst>
        </pc:spChg>
      </pc:sldChg>
      <pc:sldChg chg="modSp mod">
        <pc:chgData name="Rainer Loisinger" userId="096abcea34f671cf" providerId="LiveId" clId="{823CB8FF-5272-47D8-A374-377101B4A06A}" dt="2023-04-30T16:53:32.328" v="633" actId="20577"/>
        <pc:sldMkLst>
          <pc:docMk/>
          <pc:sldMk cId="976591400" sldId="260"/>
        </pc:sldMkLst>
        <pc:spChg chg="mod">
          <ac:chgData name="Rainer Loisinger" userId="096abcea34f671cf" providerId="LiveId" clId="{823CB8FF-5272-47D8-A374-377101B4A06A}" dt="2023-04-27T21:06:13.900" v="539" actId="20577"/>
          <ac:spMkLst>
            <pc:docMk/>
            <pc:sldMk cId="976591400" sldId="260"/>
            <ac:spMk id="3" creationId="{77ED2E87-EC3A-7F5C-5747-530413AC6F89}"/>
          </ac:spMkLst>
        </pc:spChg>
        <pc:spChg chg="mod">
          <ac:chgData name="Rainer Loisinger" userId="096abcea34f671cf" providerId="LiveId" clId="{823CB8FF-5272-47D8-A374-377101B4A06A}" dt="2023-04-30T16:53:32.328" v="633" actId="20577"/>
          <ac:spMkLst>
            <pc:docMk/>
            <pc:sldMk cId="976591400" sldId="260"/>
            <ac:spMk id="6" creationId="{037E5A92-B2C4-71A9-4F40-1DC1EEA4D31A}"/>
          </ac:spMkLst>
        </pc:spChg>
      </pc:sldChg>
      <pc:sldChg chg="modSp mod">
        <pc:chgData name="Rainer Loisinger" userId="096abcea34f671cf" providerId="LiveId" clId="{823CB8FF-5272-47D8-A374-377101B4A06A}" dt="2023-04-30T17:02:24.501" v="1263" actId="2710"/>
        <pc:sldMkLst>
          <pc:docMk/>
          <pc:sldMk cId="3696033231" sldId="263"/>
        </pc:sldMkLst>
        <pc:spChg chg="mod">
          <ac:chgData name="Rainer Loisinger" userId="096abcea34f671cf" providerId="LiveId" clId="{823CB8FF-5272-47D8-A374-377101B4A06A}" dt="2023-04-30T17:02:24.501" v="1263" actId="2710"/>
          <ac:spMkLst>
            <pc:docMk/>
            <pc:sldMk cId="3696033231" sldId="263"/>
            <ac:spMk id="3" creationId="{B3A44C27-C130-9BE7-8BA2-9EE57982C050}"/>
          </ac:spMkLst>
        </pc:spChg>
      </pc:sldChg>
      <pc:sldChg chg="addSp delSp modSp mod">
        <pc:chgData name="Rainer Loisinger" userId="096abcea34f671cf" providerId="LiveId" clId="{823CB8FF-5272-47D8-A374-377101B4A06A}" dt="2023-04-27T21:04:59.719" v="526" actId="1076"/>
        <pc:sldMkLst>
          <pc:docMk/>
          <pc:sldMk cId="3023415562" sldId="267"/>
        </pc:sldMkLst>
        <pc:spChg chg="add del mod">
          <ac:chgData name="Rainer Loisinger" userId="096abcea34f671cf" providerId="LiveId" clId="{823CB8FF-5272-47D8-A374-377101B4A06A}" dt="2023-04-27T20:50:23.558" v="271" actId="478"/>
          <ac:spMkLst>
            <pc:docMk/>
            <pc:sldMk cId="3023415562" sldId="267"/>
            <ac:spMk id="6" creationId="{6ABC2EA9-02C3-93C8-E3C5-39EB9CD57B69}"/>
          </ac:spMkLst>
        </pc:spChg>
        <pc:spChg chg="mod">
          <ac:chgData name="Rainer Loisinger" userId="096abcea34f671cf" providerId="LiveId" clId="{823CB8FF-5272-47D8-A374-377101B4A06A}" dt="2023-04-27T20:41:36.068" v="173" actId="20577"/>
          <ac:spMkLst>
            <pc:docMk/>
            <pc:sldMk cId="3023415562" sldId="267"/>
            <ac:spMk id="7" creationId="{38261638-1ABA-6329-6D9E-CBA177A6697D}"/>
          </ac:spMkLst>
        </pc:spChg>
        <pc:spChg chg="del">
          <ac:chgData name="Rainer Loisinger" userId="096abcea34f671cf" providerId="LiveId" clId="{823CB8FF-5272-47D8-A374-377101B4A06A}" dt="2023-04-27T20:50:20.555" v="270" actId="478"/>
          <ac:spMkLst>
            <pc:docMk/>
            <pc:sldMk cId="3023415562" sldId="267"/>
            <ac:spMk id="8" creationId="{38261638-1ABA-6329-6D9E-CBA177A6697D}"/>
          </ac:spMkLst>
        </pc:spChg>
        <pc:picChg chg="add mod">
          <ac:chgData name="Rainer Loisinger" userId="096abcea34f671cf" providerId="LiveId" clId="{823CB8FF-5272-47D8-A374-377101B4A06A}" dt="2023-04-27T21:04:59.719" v="526" actId="1076"/>
          <ac:picMkLst>
            <pc:docMk/>
            <pc:sldMk cId="3023415562" sldId="267"/>
            <ac:picMk id="3" creationId="{6BB88023-D2F1-8929-A57D-74AC5D375FB9}"/>
          </ac:picMkLst>
        </pc:picChg>
        <pc:picChg chg="mod">
          <ac:chgData name="Rainer Loisinger" userId="096abcea34f671cf" providerId="LiveId" clId="{823CB8FF-5272-47D8-A374-377101B4A06A}" dt="2023-04-27T21:04:57.200" v="522" actId="1076"/>
          <ac:picMkLst>
            <pc:docMk/>
            <pc:sldMk cId="3023415562" sldId="267"/>
            <ac:picMk id="1026" creationId="{00000000-0000-0000-0000-000000000000}"/>
          </ac:picMkLst>
        </pc:picChg>
      </pc:sldChg>
      <pc:sldChg chg="addSp delSp modSp mod">
        <pc:chgData name="Rainer Loisinger" userId="096abcea34f671cf" providerId="LiveId" clId="{823CB8FF-5272-47D8-A374-377101B4A06A}" dt="2023-04-30T17:01:55.424" v="1261" actId="20577"/>
        <pc:sldMkLst>
          <pc:docMk/>
          <pc:sldMk cId="1604556835" sldId="268"/>
        </pc:sldMkLst>
        <pc:spChg chg="mod">
          <ac:chgData name="Rainer Loisinger" userId="096abcea34f671cf" providerId="LiveId" clId="{823CB8FF-5272-47D8-A374-377101B4A06A}" dt="2023-04-30T17:01:55.424" v="1261" actId="20577"/>
          <ac:spMkLst>
            <pc:docMk/>
            <pc:sldMk cId="1604556835" sldId="268"/>
            <ac:spMk id="3" creationId="{0CD725A3-3DA8-3930-062D-6BF9F1A405FC}"/>
          </ac:spMkLst>
        </pc:spChg>
        <pc:picChg chg="add mod">
          <ac:chgData name="Rainer Loisinger" userId="096abcea34f671cf" providerId="LiveId" clId="{823CB8FF-5272-47D8-A374-377101B4A06A}" dt="2023-04-27T21:02:03.410" v="463" actId="1076"/>
          <ac:picMkLst>
            <pc:docMk/>
            <pc:sldMk cId="1604556835" sldId="268"/>
            <ac:picMk id="6" creationId="{8E0AABB4-57F5-FAF3-10B6-D641D1A2CF30}"/>
          </ac:picMkLst>
        </pc:picChg>
        <pc:picChg chg="del mod">
          <ac:chgData name="Rainer Loisinger" userId="096abcea34f671cf" providerId="LiveId" clId="{823CB8FF-5272-47D8-A374-377101B4A06A}" dt="2023-04-27T21:01:50.234" v="436" actId="478"/>
          <ac:picMkLst>
            <pc:docMk/>
            <pc:sldMk cId="1604556835" sldId="268"/>
            <ac:picMk id="8" creationId="{9B5D9D45-8348-A470-3768-74D5713ED4E5}"/>
          </ac:picMkLst>
        </pc:picChg>
        <pc:picChg chg="add del mod">
          <ac:chgData name="Rainer Loisinger" userId="096abcea34f671cf" providerId="LiveId" clId="{823CB8FF-5272-47D8-A374-377101B4A06A}" dt="2023-04-27T21:01:42.674" v="432" actId="478"/>
          <ac:picMkLst>
            <pc:docMk/>
            <pc:sldMk cId="1604556835" sldId="268"/>
            <ac:picMk id="9" creationId="{43D0F552-F5C0-3EA5-D2A9-CAFF4217DFEC}"/>
          </ac:picMkLst>
        </pc:picChg>
        <pc:picChg chg="add mod">
          <ac:chgData name="Rainer Loisinger" userId="096abcea34f671cf" providerId="LiveId" clId="{823CB8FF-5272-47D8-A374-377101B4A06A}" dt="2023-04-27T21:02:11.641" v="479" actId="1076"/>
          <ac:picMkLst>
            <pc:docMk/>
            <pc:sldMk cId="1604556835" sldId="268"/>
            <ac:picMk id="11" creationId="{D69A275E-4204-7DAE-62F0-4A894C470C69}"/>
          </ac:picMkLst>
        </pc:picChg>
        <pc:picChg chg="del mod">
          <ac:chgData name="Rainer Loisinger" userId="096abcea34f671cf" providerId="LiveId" clId="{823CB8FF-5272-47D8-A374-377101B4A06A}" dt="2023-04-27T21:01:50.661" v="437" actId="478"/>
          <ac:picMkLst>
            <pc:docMk/>
            <pc:sldMk cId="1604556835" sldId="268"/>
            <ac:picMk id="1026" creationId="{00000000-0000-0000-0000-000000000000}"/>
          </ac:picMkLst>
        </pc:picChg>
      </pc:sldChg>
      <pc:sldChg chg="addSp delSp modSp mod">
        <pc:chgData name="Rainer Loisinger" userId="096abcea34f671cf" providerId="LiveId" clId="{823CB8FF-5272-47D8-A374-377101B4A06A}" dt="2023-04-27T21:02:35.995" v="486" actId="478"/>
        <pc:sldMkLst>
          <pc:docMk/>
          <pc:sldMk cId="2082448717" sldId="269"/>
        </pc:sldMkLst>
        <pc:spChg chg="mod">
          <ac:chgData name="Rainer Loisinger" userId="096abcea34f671cf" providerId="LiveId" clId="{823CB8FF-5272-47D8-A374-377101B4A06A}" dt="2023-04-27T20:41:41.274" v="179" actId="20577"/>
          <ac:spMkLst>
            <pc:docMk/>
            <pc:sldMk cId="2082448717" sldId="269"/>
            <ac:spMk id="7" creationId="{38261638-1ABA-6329-6D9E-CBA177A6697D}"/>
          </ac:spMkLst>
        </pc:spChg>
        <pc:picChg chg="add del mod">
          <ac:chgData name="Rainer Loisinger" userId="096abcea34f671cf" providerId="LiveId" clId="{823CB8FF-5272-47D8-A374-377101B4A06A}" dt="2023-04-27T21:02:35.995" v="486" actId="478"/>
          <ac:picMkLst>
            <pc:docMk/>
            <pc:sldMk cId="2082448717" sldId="269"/>
            <ac:picMk id="4" creationId="{FE1F4A6E-3051-F9B0-5F25-06327B72B59A}"/>
          </ac:picMkLst>
        </pc:picChg>
        <pc:picChg chg="mod">
          <ac:chgData name="Rainer Loisinger" userId="096abcea34f671cf" providerId="LiveId" clId="{823CB8FF-5272-47D8-A374-377101B4A06A}" dt="2023-04-27T20:52:47.858" v="304" actId="14100"/>
          <ac:picMkLst>
            <pc:docMk/>
            <pc:sldMk cId="2082448717" sldId="269"/>
            <ac:picMk id="6" creationId="{733CAFBC-AF77-1CFB-F817-705D37EFC935}"/>
          </ac:picMkLst>
        </pc:picChg>
        <pc:picChg chg="mod">
          <ac:chgData name="Rainer Loisinger" userId="096abcea34f671cf" providerId="LiveId" clId="{823CB8FF-5272-47D8-A374-377101B4A06A}" dt="2023-04-27T20:52:45.615" v="303" actId="14100"/>
          <ac:picMkLst>
            <pc:docMk/>
            <pc:sldMk cId="2082448717" sldId="269"/>
            <ac:picMk id="11" creationId="{733CAFBC-AF77-1CFB-F817-705D37EFC935}"/>
          </ac:picMkLst>
        </pc:picChg>
      </pc:sldChg>
      <pc:sldChg chg="modSp mod">
        <pc:chgData name="Rainer Loisinger" userId="096abcea34f671cf" providerId="LiveId" clId="{823CB8FF-5272-47D8-A374-377101B4A06A}" dt="2023-04-27T21:03:23.607" v="511" actId="732"/>
        <pc:sldMkLst>
          <pc:docMk/>
          <pc:sldMk cId="607647202" sldId="270"/>
        </pc:sldMkLst>
        <pc:spChg chg="mod">
          <ac:chgData name="Rainer Loisinger" userId="096abcea34f671cf" providerId="LiveId" clId="{823CB8FF-5272-47D8-A374-377101B4A06A}" dt="2023-04-27T20:41:28.089" v="163" actId="20577"/>
          <ac:spMkLst>
            <pc:docMk/>
            <pc:sldMk cId="607647202" sldId="270"/>
            <ac:spMk id="3" creationId="{0CD725A3-3DA8-3930-062D-6BF9F1A405FC}"/>
          </ac:spMkLst>
        </pc:spChg>
        <pc:picChg chg="mod">
          <ac:chgData name="Rainer Loisinger" userId="096abcea34f671cf" providerId="LiveId" clId="{823CB8FF-5272-47D8-A374-377101B4A06A}" dt="2023-04-27T20:56:58.462" v="339" actId="1076"/>
          <ac:picMkLst>
            <pc:docMk/>
            <pc:sldMk cId="607647202" sldId="270"/>
            <ac:picMk id="8" creationId="{9B5D9D45-8348-A470-3768-74D5713ED4E5}"/>
          </ac:picMkLst>
        </pc:picChg>
        <pc:picChg chg="mod">
          <ac:chgData name="Rainer Loisinger" userId="096abcea34f671cf" providerId="LiveId" clId="{823CB8FF-5272-47D8-A374-377101B4A06A}" dt="2023-04-27T21:03:23.607" v="511" actId="732"/>
          <ac:picMkLst>
            <pc:docMk/>
            <pc:sldMk cId="607647202" sldId="270"/>
            <ac:picMk id="3074" creationId="{00000000-0000-0000-0000-000000000000}"/>
          </ac:picMkLst>
        </pc:picChg>
      </pc:sldChg>
      <pc:sldChg chg="modSp mod">
        <pc:chgData name="Rainer Loisinger" userId="096abcea34f671cf" providerId="LiveId" clId="{823CB8FF-5272-47D8-A374-377101B4A06A}" dt="2023-04-30T17:02:08.448" v="1262" actId="20577"/>
        <pc:sldMkLst>
          <pc:docMk/>
          <pc:sldMk cId="1582556480" sldId="271"/>
        </pc:sldMkLst>
        <pc:spChg chg="mod">
          <ac:chgData name="Rainer Loisinger" userId="096abcea34f671cf" providerId="LiveId" clId="{823CB8FF-5272-47D8-A374-377101B4A06A}" dt="2023-04-30T17:02:08.448" v="1262" actId="20577"/>
          <ac:spMkLst>
            <pc:docMk/>
            <pc:sldMk cId="1582556480" sldId="271"/>
            <ac:spMk id="3" creationId="{0CD725A3-3DA8-3930-062D-6BF9F1A405FC}"/>
          </ac:spMkLst>
        </pc:spChg>
        <pc:picChg chg="mod">
          <ac:chgData name="Rainer Loisinger" userId="096abcea34f671cf" providerId="LiveId" clId="{823CB8FF-5272-47D8-A374-377101B4A06A}" dt="2023-04-27T20:57:11.832" v="356" actId="1076"/>
          <ac:picMkLst>
            <pc:docMk/>
            <pc:sldMk cId="1582556480" sldId="271"/>
            <ac:picMk id="8" creationId="{9B5D9D45-8348-A470-3768-74D5713ED4E5}"/>
          </ac:picMkLst>
        </pc:picChg>
        <pc:picChg chg="mod">
          <ac:chgData name="Rainer Loisinger" userId="096abcea34f671cf" providerId="LiveId" clId="{823CB8FF-5272-47D8-A374-377101B4A06A}" dt="2023-04-27T20:57:18.666" v="370" actId="1076"/>
          <ac:picMkLst>
            <pc:docMk/>
            <pc:sldMk cId="1582556480" sldId="271"/>
            <ac:picMk id="1026" creationId="{00000000-0000-0000-0000-000000000000}"/>
          </ac:picMkLst>
        </pc:picChg>
      </pc:sldChg>
      <pc:sldChg chg="addSp modSp mod ord modClrScheme chgLayout">
        <pc:chgData name="Rainer Loisinger" userId="096abcea34f671cf" providerId="LiveId" clId="{823CB8FF-5272-47D8-A374-377101B4A06A}" dt="2023-04-30T16:49:12.884" v="561"/>
        <pc:sldMkLst>
          <pc:docMk/>
          <pc:sldMk cId="3015672479" sldId="272"/>
        </pc:sldMkLst>
        <pc:spChg chg="mod ord">
          <ac:chgData name="Rainer Loisinger" userId="096abcea34f671cf" providerId="LiveId" clId="{823CB8FF-5272-47D8-A374-377101B4A06A}" dt="2023-04-27T20:16:29.358" v="59" actId="700"/>
          <ac:spMkLst>
            <pc:docMk/>
            <pc:sldMk cId="3015672479" sldId="272"/>
            <ac:spMk id="2" creationId="{260728C5-6971-4BA1-6A01-E23B1298E8B9}"/>
          </ac:spMkLst>
        </pc:spChg>
        <pc:spChg chg="mod ord">
          <ac:chgData name="Rainer Loisinger" userId="096abcea34f671cf" providerId="LiveId" clId="{823CB8FF-5272-47D8-A374-377101B4A06A}" dt="2023-04-27T20:20:10.203" v="109" actId="14100"/>
          <ac:spMkLst>
            <pc:docMk/>
            <pc:sldMk cId="3015672479" sldId="272"/>
            <ac:spMk id="3" creationId="{A7C1706C-B743-0F0B-CE1A-488DBD9DA38B}"/>
          </ac:spMkLst>
        </pc:spChg>
        <pc:spChg chg="add mod ord">
          <ac:chgData name="Rainer Loisinger" userId="096abcea34f671cf" providerId="LiveId" clId="{823CB8FF-5272-47D8-A374-377101B4A06A}" dt="2023-04-27T20:20:44.877" v="116" actId="1076"/>
          <ac:spMkLst>
            <pc:docMk/>
            <pc:sldMk cId="3015672479" sldId="272"/>
            <ac:spMk id="4" creationId="{304EC3B7-230D-3CCB-29D7-60494FEDE878}"/>
          </ac:spMkLst>
        </pc:spChg>
      </pc:sldChg>
      <pc:sldChg chg="addSp delSp modSp mod">
        <pc:chgData name="Rainer Loisinger" userId="096abcea34f671cf" providerId="LiveId" clId="{823CB8FF-5272-47D8-A374-377101B4A06A}" dt="2023-04-27T21:05:27.774" v="527" actId="732"/>
        <pc:sldMkLst>
          <pc:docMk/>
          <pc:sldMk cId="1353795139" sldId="274"/>
        </pc:sldMkLst>
        <pc:spChg chg="mod">
          <ac:chgData name="Rainer Loisinger" userId="096abcea34f671cf" providerId="LiveId" clId="{823CB8FF-5272-47D8-A374-377101B4A06A}" dt="2023-04-27T20:41:52.472" v="191" actId="20577"/>
          <ac:spMkLst>
            <pc:docMk/>
            <pc:sldMk cId="1353795139" sldId="274"/>
            <ac:spMk id="4" creationId="{00000000-0000-0000-0000-000000000000}"/>
          </ac:spMkLst>
        </pc:spChg>
        <pc:spChg chg="del">
          <ac:chgData name="Rainer Loisinger" userId="096abcea34f671cf" providerId="LiveId" clId="{823CB8FF-5272-47D8-A374-377101B4A06A}" dt="2023-04-27T20:44:39.110" v="227" actId="478"/>
          <ac:spMkLst>
            <pc:docMk/>
            <pc:sldMk cId="1353795139" sldId="274"/>
            <ac:spMk id="6" creationId="{00000000-0000-0000-0000-000000000000}"/>
          </ac:spMkLst>
        </pc:spChg>
        <pc:picChg chg="add mod modCrop">
          <ac:chgData name="Rainer Loisinger" userId="096abcea34f671cf" providerId="LiveId" clId="{823CB8FF-5272-47D8-A374-377101B4A06A}" dt="2023-04-27T21:05:27.774" v="527" actId="732"/>
          <ac:picMkLst>
            <pc:docMk/>
            <pc:sldMk cId="1353795139" sldId="274"/>
            <ac:picMk id="5" creationId="{66FCEBB5-183F-7B90-6579-8C2F24B8DC1E}"/>
          </ac:picMkLst>
        </pc:picChg>
        <pc:picChg chg="add mod">
          <ac:chgData name="Rainer Loisinger" userId="096abcea34f671cf" providerId="LiveId" clId="{823CB8FF-5272-47D8-A374-377101B4A06A}" dt="2023-04-27T21:01:16.789" v="418" actId="1076"/>
          <ac:picMkLst>
            <pc:docMk/>
            <pc:sldMk cId="1353795139" sldId="274"/>
            <ac:picMk id="7" creationId="{99B1160A-AD68-6DE1-BFEC-41DB709AE92D}"/>
          </ac:picMkLst>
        </pc:picChg>
        <pc:picChg chg="del mod">
          <ac:chgData name="Rainer Loisinger" userId="096abcea34f671cf" providerId="LiveId" clId="{823CB8FF-5272-47D8-A374-377101B4A06A}" dt="2023-04-27T21:00:48.698" v="387" actId="478"/>
          <ac:picMkLst>
            <pc:docMk/>
            <pc:sldMk cId="1353795139" sldId="274"/>
            <ac:picMk id="2050" creationId="{00000000-0000-0000-0000-000000000000}"/>
          </ac:picMkLst>
        </pc:picChg>
        <pc:picChg chg="del mod">
          <ac:chgData name="Rainer Loisinger" userId="096abcea34f671cf" providerId="LiveId" clId="{823CB8FF-5272-47D8-A374-377101B4A06A}" dt="2023-04-27T21:00:49.142" v="388" actId="478"/>
          <ac:picMkLst>
            <pc:docMk/>
            <pc:sldMk cId="1353795139" sldId="274"/>
            <ac:picMk id="2051" creationId="{00000000-0000-0000-0000-000000000000}"/>
          </ac:picMkLst>
        </pc:picChg>
      </pc:sldChg>
      <pc:sldChg chg="addSp delSp modSp mod">
        <pc:chgData name="Rainer Loisinger" userId="096abcea34f671cf" providerId="LiveId" clId="{823CB8FF-5272-47D8-A374-377101B4A06A}" dt="2023-04-27T21:03:10.473" v="510" actId="1076"/>
        <pc:sldMkLst>
          <pc:docMk/>
          <pc:sldMk cId="781622085" sldId="275"/>
        </pc:sldMkLst>
        <pc:spChg chg="mod">
          <ac:chgData name="Rainer Loisinger" userId="096abcea34f671cf" providerId="LiveId" clId="{823CB8FF-5272-47D8-A374-377101B4A06A}" dt="2023-04-27T20:41:31.313" v="168" actId="20577"/>
          <ac:spMkLst>
            <pc:docMk/>
            <pc:sldMk cId="781622085" sldId="275"/>
            <ac:spMk id="4" creationId="{00000000-0000-0000-0000-000000000000}"/>
          </ac:spMkLst>
        </pc:spChg>
        <pc:picChg chg="add del mod">
          <ac:chgData name="Rainer Loisinger" userId="096abcea34f671cf" providerId="LiveId" clId="{823CB8FF-5272-47D8-A374-377101B4A06A}" dt="2023-04-27T20:56:29.213" v="324" actId="478"/>
          <ac:picMkLst>
            <pc:docMk/>
            <pc:sldMk cId="781622085" sldId="275"/>
            <ac:picMk id="5" creationId="{00000000-0000-0000-0000-000000000000}"/>
          </ac:picMkLst>
        </pc:picChg>
        <pc:picChg chg="add del mod">
          <ac:chgData name="Rainer Loisinger" userId="096abcea34f671cf" providerId="LiveId" clId="{823CB8FF-5272-47D8-A374-377101B4A06A}" dt="2023-04-27T21:02:55.754" v="492" actId="478"/>
          <ac:picMkLst>
            <pc:docMk/>
            <pc:sldMk cId="781622085" sldId="275"/>
            <ac:picMk id="8" creationId="{3D6A98E5-95BF-0A1C-BC4D-69874820A014}"/>
          </ac:picMkLst>
        </pc:picChg>
        <pc:picChg chg="add mod">
          <ac:chgData name="Rainer Loisinger" userId="096abcea34f671cf" providerId="LiveId" clId="{823CB8FF-5272-47D8-A374-377101B4A06A}" dt="2023-04-27T21:03:10.473" v="510" actId="1076"/>
          <ac:picMkLst>
            <pc:docMk/>
            <pc:sldMk cId="781622085" sldId="275"/>
            <ac:picMk id="10" creationId="{21374C3C-9FD3-21A6-19F8-15C950330F38}"/>
          </ac:picMkLst>
        </pc:picChg>
        <pc:picChg chg="mod">
          <ac:chgData name="Rainer Loisinger" userId="096abcea34f671cf" providerId="LiveId" clId="{823CB8FF-5272-47D8-A374-377101B4A06A}" dt="2023-04-27T20:54:49.491" v="317" actId="14100"/>
          <ac:picMkLst>
            <pc:docMk/>
            <pc:sldMk cId="781622085" sldId="275"/>
            <ac:picMk id="1026" creationId="{00000000-0000-0000-0000-000000000000}"/>
          </ac:picMkLst>
        </pc:picChg>
      </pc:sldChg>
      <pc:sldChg chg="modSp mod">
        <pc:chgData name="Rainer Loisinger" userId="096abcea34f671cf" providerId="LiveId" clId="{823CB8FF-5272-47D8-A374-377101B4A06A}" dt="2023-04-30T17:04:15.868" v="1312" actId="179"/>
        <pc:sldMkLst>
          <pc:docMk/>
          <pc:sldMk cId="3909654600" sldId="277"/>
        </pc:sldMkLst>
        <pc:spChg chg="mod">
          <ac:chgData name="Rainer Loisinger" userId="096abcea34f671cf" providerId="LiveId" clId="{823CB8FF-5272-47D8-A374-377101B4A06A}" dt="2023-04-30T17:04:15.868" v="1312" actId="179"/>
          <ac:spMkLst>
            <pc:docMk/>
            <pc:sldMk cId="3909654600" sldId="277"/>
            <ac:spMk id="3" creationId="{00000000-0000-0000-0000-000000000000}"/>
          </ac:spMkLst>
        </pc:spChg>
      </pc:sldChg>
      <pc:sldChg chg="new del">
        <pc:chgData name="Rainer Loisinger" userId="096abcea34f671cf" providerId="LiveId" clId="{823CB8FF-5272-47D8-A374-377101B4A06A}" dt="2023-04-27T20:15:31.956" v="1" actId="47"/>
        <pc:sldMkLst>
          <pc:docMk/>
          <pc:sldMk cId="1898090530" sldId="278"/>
        </pc:sldMkLst>
      </pc:sldChg>
      <pc:sldChg chg="add del">
        <pc:chgData name="Rainer Loisinger" userId="096abcea34f671cf" providerId="LiveId" clId="{823CB8FF-5272-47D8-A374-377101B4A06A}" dt="2023-04-27T20:15:42.605" v="3" actId="2696"/>
        <pc:sldMkLst>
          <pc:docMk/>
          <pc:sldMk cId="2671189686" sldId="278"/>
        </pc:sldMkLst>
      </pc:sldChg>
      <pc:sldChg chg="modSp add mod">
        <pc:chgData name="Rainer Loisinger" userId="096abcea34f671cf" providerId="LiveId" clId="{823CB8FF-5272-47D8-A374-377101B4A06A}" dt="2023-04-30T17:01:24.626" v="1259" actId="6549"/>
        <pc:sldMkLst>
          <pc:docMk/>
          <pc:sldMk cId="4140845194" sldId="278"/>
        </pc:sldMkLst>
        <pc:spChg chg="mod">
          <ac:chgData name="Rainer Loisinger" userId="096abcea34f671cf" providerId="LiveId" clId="{823CB8FF-5272-47D8-A374-377101B4A06A}" dt="2023-04-30T17:01:24.626" v="1259" actId="6549"/>
          <ac:spMkLst>
            <pc:docMk/>
            <pc:sldMk cId="4140845194" sldId="27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4"/>
            <a:ext cx="3169919" cy="617220"/>
          </a:xfrm>
          <a:prstGeom prst="rect">
            <a:avLst/>
          </a:prstGeom>
        </p:spPr>
        <p:txBody>
          <a:bodyPr vert="horz" lIns="112143" tIns="56072" rIns="112143" bIns="56072" rtlCol="0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95" y="4"/>
            <a:ext cx="3169919" cy="617220"/>
          </a:xfrm>
          <a:prstGeom prst="rect">
            <a:avLst/>
          </a:prstGeom>
        </p:spPr>
        <p:txBody>
          <a:bodyPr vert="horz" lIns="112143" tIns="56072" rIns="112143" bIns="56072" rtlCol="0"/>
          <a:lstStyle>
            <a:lvl1pPr algn="r">
              <a:defRPr sz="1400"/>
            </a:lvl1pPr>
          </a:lstStyle>
          <a:p>
            <a:fld id="{B494064E-E921-4979-9111-80F33ABD8A25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925513"/>
            <a:ext cx="8231188" cy="4630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143" tIns="56072" rIns="112143" bIns="5607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5863592"/>
            <a:ext cx="5852160" cy="5554980"/>
          </a:xfrm>
          <a:prstGeom prst="rect">
            <a:avLst/>
          </a:prstGeom>
        </p:spPr>
        <p:txBody>
          <a:bodyPr vert="horz" lIns="112143" tIns="56072" rIns="112143" bIns="5607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11725039"/>
            <a:ext cx="3169919" cy="617220"/>
          </a:xfrm>
          <a:prstGeom prst="rect">
            <a:avLst/>
          </a:prstGeom>
        </p:spPr>
        <p:txBody>
          <a:bodyPr vert="horz" lIns="112143" tIns="56072" rIns="112143" bIns="56072" rtlCol="0" anchor="b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95" y="11725039"/>
            <a:ext cx="3169919" cy="617220"/>
          </a:xfrm>
          <a:prstGeom prst="rect">
            <a:avLst/>
          </a:prstGeom>
        </p:spPr>
        <p:txBody>
          <a:bodyPr vert="horz" lIns="112143" tIns="56072" rIns="112143" bIns="56072" rtlCol="0" anchor="b"/>
          <a:lstStyle>
            <a:lvl1pPr algn="r">
              <a:defRPr sz="1400"/>
            </a:lvl1pPr>
          </a:lstStyle>
          <a:p>
            <a:fld id="{7DB8CF89-2BC7-4F0D-815A-3750CCCF3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73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CF89-2BC7-4F0D-815A-3750CCCF30F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57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35A40-6B40-25E7-3CFF-FDF84A01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BDBC73-9B66-8A78-7A27-7EE95C6A7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EB5E590-D39E-720D-A8DA-39B0D27A1ABA}"/>
              </a:ext>
            </a:extLst>
          </p:cNvPr>
          <p:cNvSpPr/>
          <p:nvPr userDrawn="1"/>
        </p:nvSpPr>
        <p:spPr>
          <a:xfrm rot="5400000">
            <a:off x="3567684" y="2487561"/>
            <a:ext cx="838200" cy="7973568"/>
          </a:xfrm>
          <a:prstGeom prst="rect">
            <a:avLst/>
          </a:prstGeom>
          <a:gradFill>
            <a:gsLst>
              <a:gs pos="20000">
                <a:srgbClr val="C00000"/>
              </a:gs>
              <a:gs pos="100000">
                <a:srgbClr val="C00000"/>
              </a:gs>
              <a:gs pos="7000">
                <a:srgbClr val="C00000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r>
              <a:rPr lang="de-AT" sz="3600" dirty="0"/>
              <a:t>  FF Neumarkt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EB504C-30DF-A31C-CECA-554C9EFB2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662" y="6089997"/>
            <a:ext cx="3899338" cy="7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4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DE47A-5562-6B7B-7D04-88D01435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AAFF14-147F-B2DC-8870-C6C98341A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CFFADF-AB2C-5190-E016-A635875A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8-58A3-42E7-B916-38920D776CF6}" type="datetimeFigureOut">
              <a:rPr lang="de-AT" smtClean="0"/>
              <a:t>09.05.2023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10A846-0028-9B78-1789-02B26F1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40B248-A485-EF6C-9280-99CE3F25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EFB3-EB89-4CA1-A4DD-BB69B3265CF2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596520C-37EC-550B-D4A9-F755649DD14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44EFB3-EB89-4CA1-A4DD-BB69B3265CF2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BA0D9F9-AA8B-9BE2-2203-4921AC600DEA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r>
              <a:rPr lang="de-AT" sz="3600" dirty="0"/>
              <a:t>  FF Neumarkt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C421F6-A925-18D4-2F06-EE5146366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662" y="6089997"/>
            <a:ext cx="3899338" cy="7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9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4B5155-60BB-5D07-72B0-26094BA11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D11AB2-99BD-B54D-FE02-69FB5815E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CCBBF0-B401-FAA6-9C46-EFBA579A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8-58A3-42E7-B916-38920D776CF6}" type="datetimeFigureOut">
              <a:rPr lang="de-AT" smtClean="0"/>
              <a:t>09.05.2023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06C436-DB32-1124-028B-F557116C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E0ECE1-9901-D6BB-4BD6-38F66D6F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EFB3-EB89-4CA1-A4DD-BB69B3265CF2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8C5D8BD-0118-05AD-0E62-8EA298F5DF7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44EFB3-EB89-4CA1-A4DD-BB69B3265CF2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4475EDE-E42D-334E-2CBE-AF14103CC740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r>
              <a:rPr lang="de-AT" sz="3600" dirty="0"/>
              <a:t>  FF Neumarkt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8343AF-5210-37CF-C23E-70B9F0C89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662" y="6089997"/>
            <a:ext cx="3899338" cy="7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5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6D7CB-19EF-87DF-B3D9-8CE27BA5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lang="de-DE" sz="4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3260AD-67C8-8661-A802-BD9F07EDF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030" y="1825625"/>
            <a:ext cx="10515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64E02D-5FDA-B71C-9634-B1F0876D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8-58A3-42E7-B916-38920D776CF6}" type="datetimeFigureOut">
              <a:rPr lang="de-AT" smtClean="0"/>
              <a:t>09.05.2023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F7E041-6BDC-A71A-80BE-9E0809EC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E299F7-4804-EC93-0BD4-A65805AF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EFB3-EB89-4CA1-A4DD-BB69B3265CF2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62BEAEE-C43D-354F-7332-8E270C8DEC45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r>
              <a:rPr lang="de-AT" sz="3600" dirty="0"/>
              <a:t>  FF Neumarkt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6239A9-5BB5-E765-7D4D-09A132178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662" y="6089997"/>
            <a:ext cx="3899338" cy="7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3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DFD10-CE1C-4EC1-16B9-FA9FA1AC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BC3423-CF31-2BAD-C742-E667766F3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25DA3D-20EA-B04D-FAD2-EE16C953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8-58A3-42E7-B916-38920D776CF6}" type="datetimeFigureOut">
              <a:rPr lang="de-AT" smtClean="0"/>
              <a:t>09.05.2023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41D5CF-BFAC-6750-312B-BCB17CB1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E2896B-82CD-1C60-DF4D-590B12B0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EFB3-EB89-4CA1-A4DD-BB69B3265CF2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2659B702-93A8-0DBA-9E79-E8FC8E7C179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44EFB3-EB89-4CA1-A4DD-BB69B3265CF2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60E3EFB-8854-3F22-81FD-3575071738E5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r>
              <a:rPr lang="de-AT" sz="3600" dirty="0"/>
              <a:t>  FF Neumarkt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5BF97B6-42A7-2FEF-CCE7-1AF377660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662" y="6089997"/>
            <a:ext cx="3899338" cy="7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8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05951-3620-7D30-3146-C84F78CC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4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65325F-5245-2E8C-F740-817ED781D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03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7A98D2-22CA-D118-62FD-8E69B5297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103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4AE076-7F77-1F51-61A6-BE0D2379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8-58A3-42E7-B916-38920D776CF6}" type="datetimeFigureOut">
              <a:rPr lang="de-AT" smtClean="0"/>
              <a:t>09.05.2023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FA2724-2A70-3F32-2F27-65C2240F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B1439B-4B75-7E6A-8DB8-79F238C0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EFB3-EB89-4CA1-A4DD-BB69B3265CF2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E0376E30-51F8-F192-0468-81EB8535A692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44EFB3-EB89-4CA1-A4DD-BB69B3265CF2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889114-C9EA-5889-D965-D0B6491FB8B7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r>
              <a:rPr lang="de-AT" sz="3600" dirty="0"/>
              <a:t>  FF Neumarkt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2F6E50E-D749-90B1-F7A9-438B785E7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662" y="6089997"/>
            <a:ext cx="3899338" cy="7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4AFCD-28C4-072F-C748-E80CC891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AT" sz="4400" b="1" kern="1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70CB01-5C8E-0B8D-98E4-9353ED938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61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lang="de-D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7448BC-A103-4D3A-2CEC-8933F65DA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861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17F380-6B2F-4AC5-E601-31F57D116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103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de-D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77828EF-0321-3F14-2583-559CF0867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103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C5D8E93-3B32-947A-6D37-0D5D7B36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8-58A3-42E7-B916-38920D776CF6}" type="datetimeFigureOut">
              <a:rPr lang="de-AT" smtClean="0"/>
              <a:t>09.05.2023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23D46E-D39D-B5A7-BED8-91099634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281DF37-4EE0-6694-D625-8AE8E852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EFB3-EB89-4CA1-A4DD-BB69B3265CF2}" type="slidenum">
              <a:rPr lang="de-AT" smtClean="0"/>
              <a:t>‹Nr.›</a:t>
            </a:fld>
            <a:endParaRPr lang="de-AT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EE44CB43-2ED9-B3CB-0A1B-0E1DB5DC4AA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44EFB3-EB89-4CA1-A4DD-BB69B3265CF2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AF1319A-6D82-63A3-A56E-E242F063486B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r>
              <a:rPr lang="de-AT" sz="3600" dirty="0"/>
              <a:t>  FF Neumarkt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18AB430-8730-6326-C22B-DDAC43880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662" y="6089997"/>
            <a:ext cx="3899338" cy="7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5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94B00-C160-E60B-E647-515FC97A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60D933-73B6-DDC1-38C0-810D28E7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8-58A3-42E7-B916-38920D776CF6}" type="datetimeFigureOut">
              <a:rPr lang="de-AT" smtClean="0"/>
              <a:t>09.05.2023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66E52A-5A28-2E5B-29CF-7E54816E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1EFA85-1107-A54D-6F7E-92158219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EFB3-EB89-4CA1-A4DD-BB69B3265CF2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9D3ACBED-35D2-55B1-584D-73A41BFBB1A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44EFB3-EB89-4CA1-A4DD-BB69B3265CF2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953696-EDE0-0598-E94D-0C2931F2C076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r>
              <a:rPr lang="de-AT" sz="3600" dirty="0"/>
              <a:t>  FF Neumarkt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377971D-F16B-C8B7-AB42-FBFD4B7AE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662" y="6089997"/>
            <a:ext cx="3899338" cy="7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6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2FA9B4-34AF-11BD-A502-862774CC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8-58A3-42E7-B916-38920D776CF6}" type="datetimeFigureOut">
              <a:rPr lang="de-AT" smtClean="0"/>
              <a:t>09.05.2023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7AF83D-8823-38E8-70BF-F02406DC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CE7487-56AE-29C9-D4A1-9B52C4C5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EFB3-EB89-4CA1-A4DD-BB69B3265CF2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F28827E-54CF-7552-B079-D43608CAB89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44EFB3-EB89-4CA1-A4DD-BB69B3265CF2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60EEC7B-5694-C4CD-2CFE-43FB4AD4446B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r>
              <a:rPr lang="de-AT" sz="3600" dirty="0"/>
              <a:t>  FF Neumarkt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D11411C-467D-926B-60AE-A0522F439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662" y="6089997"/>
            <a:ext cx="3899338" cy="7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3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CF8C4-3EC4-F07C-F221-85AE0E5D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86C7F0-1C2E-3244-113D-CD9E7FC86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659D96-4F6C-BD92-368C-627B23DA2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5F528A-FCEA-33A7-74D0-9436BBA4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8-58A3-42E7-B916-38920D776CF6}" type="datetimeFigureOut">
              <a:rPr lang="de-AT" smtClean="0"/>
              <a:t>09.05.2023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3DB765-BE0B-FA9D-5B54-02DBA842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E44B01-216F-F728-6764-B2E904C2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EFB3-EB89-4CA1-A4DD-BB69B3265CF2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533E9C1-6C2A-010E-BBC8-2FB021CD07B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44EFB3-EB89-4CA1-A4DD-BB69B3265CF2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C75134D-542F-047B-EE93-2B14BEE54042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r>
              <a:rPr lang="de-AT" sz="3600" dirty="0"/>
              <a:t>  FF Neumarkt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999096D-5B24-B80F-38BF-1416E23D1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662" y="6089997"/>
            <a:ext cx="3899338" cy="7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6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93219-A2ED-12FD-E3D6-B62B0C0A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2B0BC9-6F25-AB5F-B591-E9A170FAB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3FE24D-1A33-9039-E477-3AC6D1856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D0E976-0E51-72ED-FA0C-25CD7B7B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8-58A3-42E7-B916-38920D776CF6}" type="datetimeFigureOut">
              <a:rPr lang="de-AT" smtClean="0"/>
              <a:t>09.05.2023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4EDCF0-BC13-3045-D2C2-4FBF21E3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AC5710-C785-5BC5-B1A3-C82E4F12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4EFB3-EB89-4CA1-A4DD-BB69B3265CF2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6F7502AB-B4A4-AC09-8D01-A73F117BA13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44EFB3-EB89-4CA1-A4DD-BB69B3265CF2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41024F8-7225-006E-7BA6-11B84F460846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r>
              <a:rPr lang="de-AT" sz="3600" dirty="0"/>
              <a:t>  FF Neumarkt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0CD028-34B9-0F1A-B20C-26A6D82AA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662" y="6089997"/>
            <a:ext cx="3899338" cy="7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6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E7106A-CF72-DC8E-07FA-023A7162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B2267E-8819-65B4-9576-6F0D7D42E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4F3AB2-A19E-D7D1-BB78-FFC651FC7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83D8-58A3-42E7-B916-38920D776CF6}" type="datetimeFigureOut">
              <a:rPr lang="de-AT" smtClean="0"/>
              <a:t>09.05.2023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B4B064-948A-2821-E84A-5636DD68A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EC5E4E-2375-F0AF-9E5A-BE239BC09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4EFB3-EB89-4CA1-A4DD-BB69B3265CF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58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tokerschi.at/" TargetMode="External"/><Relationship Id="rId7" Type="http://schemas.openxmlformats.org/officeDocument/2006/relationships/hyperlink" Target="https://www.bfvwz.steiermark.at/desktopdefault.aspx" TargetMode="External"/><Relationship Id="rId2" Type="http://schemas.openxmlformats.org/officeDocument/2006/relationships/hyperlink" Target="https://www.luf60.at/d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tf-chemiepark.com/" TargetMode="External"/><Relationship Id="rId5" Type="http://schemas.openxmlformats.org/officeDocument/2006/relationships/hyperlink" Target="https://fr.ooelfv.at/" TargetMode="External"/><Relationship Id="rId4" Type="http://schemas.openxmlformats.org/officeDocument/2006/relationships/hyperlink" Target="https://uu.ooelfv.a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17E46FC-B987-3DDD-9488-692C70A61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241">
            <a:off x="1201853" y="-1032069"/>
            <a:ext cx="3308725" cy="80528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95F823-569F-39C9-F0F1-D3AC8EFF1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599"/>
            <a:ext cx="9144000" cy="1135063"/>
          </a:xfrm>
        </p:spPr>
        <p:txBody>
          <a:bodyPr anchor="ctr">
            <a:normAutofit/>
          </a:bodyPr>
          <a:lstStyle/>
          <a:p>
            <a:r>
              <a:rPr lang="de-A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LUF 60  Neumarkt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DBD0BB1-9C1F-A3DB-651B-F5FC845E20EC}"/>
              </a:ext>
            </a:extLst>
          </p:cNvPr>
          <p:cNvSpPr/>
          <p:nvPr/>
        </p:nvSpPr>
        <p:spPr>
          <a:xfrm rot="5400000">
            <a:off x="3567684" y="2487561"/>
            <a:ext cx="838200" cy="7973568"/>
          </a:xfrm>
          <a:prstGeom prst="rect">
            <a:avLst/>
          </a:prstGeom>
          <a:gradFill>
            <a:gsLst>
              <a:gs pos="20000">
                <a:srgbClr val="C00000"/>
              </a:gs>
              <a:gs pos="100000">
                <a:srgbClr val="C00000"/>
              </a:gs>
              <a:gs pos="7000">
                <a:srgbClr val="C00000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r>
              <a:rPr lang="de-AT" sz="3600" dirty="0"/>
              <a:t>  FF Neumarkt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0" r="6640" b="6627"/>
          <a:stretch/>
        </p:blipFill>
        <p:spPr bwMode="auto">
          <a:xfrm>
            <a:off x="4498259" y="1487977"/>
            <a:ext cx="455198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29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1798-60B3-1EF3-ED27-9A2049A1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Einsatzbereiche</a:t>
            </a:r>
            <a:endParaRPr lang="de-A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8261638-1ABA-6329-6D9E-CBA177A669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de-AT" dirty="0"/>
              <a:t> Hohe Wurfweite</a:t>
            </a:r>
          </a:p>
          <a:p>
            <a:pPr>
              <a:buBlip>
                <a:blip r:embed="rId2"/>
              </a:buBlip>
            </a:pPr>
            <a:r>
              <a:rPr lang="de-AT" dirty="0"/>
              <a:t> Hohe Deckungsbreite</a:t>
            </a:r>
          </a:p>
          <a:p>
            <a:pPr>
              <a:buBlip>
                <a:blip r:embed="rId2"/>
              </a:buBlip>
            </a:pPr>
            <a:r>
              <a:rPr lang="de-AT" dirty="0"/>
              <a:t> Abstand durch Fernbedienung</a:t>
            </a:r>
          </a:p>
          <a:p>
            <a:pPr>
              <a:buBlip>
                <a:blip r:embed="rId2"/>
              </a:buBlip>
            </a:pPr>
            <a:r>
              <a:rPr lang="de-AT" dirty="0"/>
              <a:t> Transportmittel - wendig</a:t>
            </a:r>
          </a:p>
          <a:p>
            <a:pPr>
              <a:buBlip>
                <a:blip r:embed="rId2"/>
              </a:buBlip>
            </a:pPr>
            <a:r>
              <a:rPr lang="de-AT" dirty="0"/>
              <a:t> Geländegängig bis zu 30°</a:t>
            </a:r>
          </a:p>
          <a:p>
            <a:pPr>
              <a:buBlip>
                <a:blip r:embed="rId2"/>
              </a:buBlip>
            </a:pPr>
            <a:r>
              <a:rPr lang="de-AT" dirty="0"/>
              <a:t> Geringer Wasserverbrauch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33CAFBC-AF77-1CFB-F817-705D37EFC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/>
        </p:blipFill>
        <p:spPr>
          <a:xfrm>
            <a:off x="6768000" y="2088000"/>
            <a:ext cx="3240000" cy="18225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FDD38D-BD5E-14ED-7AA3-41981F5C5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Waldbrand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3CAFBC-AF77-1CFB-F817-705D37EFC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0466" y="4068000"/>
            <a:ext cx="3235068" cy="18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3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Einsatzbereiche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Tiefgarage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de-DE" dirty="0"/>
              <a:t> Luftdurchsatz 90.000 m³/h</a:t>
            </a:r>
          </a:p>
          <a:p>
            <a:pPr>
              <a:buBlip>
                <a:blip r:embed="rId2"/>
              </a:buBlip>
            </a:pPr>
            <a:r>
              <a:rPr lang="de-DE" dirty="0"/>
              <a:t> Be – und Entlüften</a:t>
            </a:r>
          </a:p>
          <a:p>
            <a:pPr>
              <a:buBlip>
                <a:blip r:embed="rId2"/>
              </a:buBlip>
            </a:pPr>
            <a:r>
              <a:rPr lang="de-DE" dirty="0"/>
              <a:t> Kühlen der Bausubstanz</a:t>
            </a:r>
          </a:p>
          <a:p>
            <a:pPr>
              <a:buBlip>
                <a:blip r:embed="rId2"/>
              </a:buBlip>
            </a:pPr>
            <a:r>
              <a:rPr lang="de-AT" dirty="0"/>
              <a:t> Keine Gefahr für Mannschaft</a:t>
            </a:r>
          </a:p>
          <a:p>
            <a:pPr>
              <a:buBlip>
                <a:blip r:embed="rId2"/>
              </a:buBlip>
            </a:pPr>
            <a:r>
              <a:rPr lang="de-AT" dirty="0"/>
              <a:t> Fahrzeuge abtransportieren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768000" y="2088000"/>
            <a:ext cx="3240000" cy="182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 descr="Ein Bild, das Text, rot enthält.&#10;&#10;Automatisch generierte Beschreibung">
            <a:extLst>
              <a:ext uri="{FF2B5EF4-FFF2-40B4-BE49-F238E27FC236}">
                <a16:creationId xmlns:a16="http://schemas.microsoft.com/office/drawing/2014/main" id="{21374C3C-9FD3-21A6-19F8-15C95033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4068000"/>
            <a:ext cx="3240000" cy="18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2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1798-60B3-1EF3-ED27-9A2049A1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Einsatzbereiche</a:t>
            </a:r>
            <a:endParaRPr lang="de-A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82FB6A-2FEA-DD06-E41D-44D4269CF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Einsturzgefahr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D725A3-3DA8-3930-062D-6BF9F1A40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8618" y="2505075"/>
            <a:ext cx="6408774" cy="368458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de-AT" dirty="0"/>
              <a:t> Abstand durch Fernbedienung</a:t>
            </a:r>
          </a:p>
          <a:p>
            <a:pPr>
              <a:buBlip>
                <a:blip r:embed="rId2"/>
              </a:buBlip>
            </a:pPr>
            <a:r>
              <a:rPr lang="de-AT" dirty="0"/>
              <a:t> Keine Gefahr für Mannschaft</a:t>
            </a:r>
          </a:p>
          <a:p>
            <a:pPr>
              <a:buBlip>
                <a:blip r:embed="rId2"/>
              </a:buBlip>
            </a:pPr>
            <a:r>
              <a:rPr lang="de-AT" dirty="0"/>
              <a:t> Bergung von Gefahrenquellen</a:t>
            </a:r>
          </a:p>
          <a:p>
            <a:pPr>
              <a:buBlip>
                <a:blip r:embed="rId2"/>
              </a:buBlip>
            </a:pPr>
            <a:r>
              <a:rPr lang="de-AT" dirty="0"/>
              <a:t> Sichtkontakt</a:t>
            </a:r>
          </a:p>
          <a:p>
            <a:pPr marL="0" indent="0">
              <a:buNone/>
            </a:pPr>
            <a:r>
              <a:rPr lang="de-AT" dirty="0"/>
              <a:t>	</a:t>
            </a:r>
            <a:endParaRPr lang="de-AT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5D9D45-8348-A470-3768-74D5713ED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8000" y="4068000"/>
            <a:ext cx="3240000" cy="1822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25349" r="45324" b="26415"/>
          <a:stretch/>
        </p:blipFill>
        <p:spPr bwMode="auto">
          <a:xfrm>
            <a:off x="6768000" y="2088001"/>
            <a:ext cx="3240000" cy="18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64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1798-60B3-1EF3-ED27-9A2049A1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Einsatzbereiche</a:t>
            </a:r>
            <a:endParaRPr lang="de-A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82FB6A-2FEA-DD06-E41D-44D4269CF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Gefahrengut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D725A3-3DA8-3930-062D-6BF9F1A40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8618" y="2505075"/>
            <a:ext cx="6408774" cy="368458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de-AT" dirty="0"/>
              <a:t> Flüssigkeitsbrand mit Schaum</a:t>
            </a:r>
          </a:p>
          <a:p>
            <a:pPr lvl="1">
              <a:buBlip>
                <a:blip r:embed="rId2"/>
              </a:buBlip>
            </a:pPr>
            <a:r>
              <a:rPr lang="de-AT" dirty="0"/>
              <a:t> M2 sowie M8 Schaumrohr</a:t>
            </a:r>
          </a:p>
          <a:p>
            <a:pPr>
              <a:buBlip>
                <a:blip r:embed="rId2"/>
              </a:buBlip>
            </a:pPr>
            <a:r>
              <a:rPr lang="de-AT" dirty="0"/>
              <a:t> 6% Zumischrate notwendig</a:t>
            </a:r>
          </a:p>
          <a:p>
            <a:pPr>
              <a:buBlip>
                <a:blip r:embed="rId2"/>
              </a:buBlip>
            </a:pPr>
            <a:r>
              <a:rPr lang="de-AT" dirty="0"/>
              <a:t> Kühlen von Behältern</a:t>
            </a:r>
          </a:p>
          <a:p>
            <a:pPr>
              <a:buBlip>
                <a:blip r:embed="rId2"/>
              </a:buBlip>
            </a:pPr>
            <a:r>
              <a:rPr lang="de-AT" dirty="0"/>
              <a:t> Bergung von Gefahrengut</a:t>
            </a:r>
          </a:p>
          <a:p>
            <a:pPr>
              <a:buBlip>
                <a:blip r:embed="rId2"/>
              </a:buBlip>
            </a:pPr>
            <a:r>
              <a:rPr lang="de-AT" dirty="0"/>
              <a:t> Mannschaft außerhalb </a:t>
            </a:r>
            <a:r>
              <a:rPr lang="de-AT" dirty="0" err="1"/>
              <a:t>Wirkzone</a:t>
            </a:r>
            <a:endParaRPr lang="de-AT" dirty="0"/>
          </a:p>
          <a:p>
            <a:pPr>
              <a:buBlip>
                <a:blip r:embed="rId2"/>
              </a:buBlip>
            </a:pP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5D9D45-8348-A470-3768-74D5713ED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8000" y="2088000"/>
            <a:ext cx="3240000" cy="1822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" t="36452" r="2360" b="38113"/>
          <a:stretch/>
        </p:blipFill>
        <p:spPr bwMode="auto">
          <a:xfrm>
            <a:off x="6768000" y="4068000"/>
            <a:ext cx="3240000" cy="18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55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7F37B6E-8D8A-927C-26C2-82C2862D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Alarmierung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E9979AA-F683-10C4-5A48-7CFCAED9E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Alarmierungsauftrag an Florian LFK</a:t>
            </a:r>
          </a:p>
          <a:p>
            <a:pPr marL="457200" lvl="1" indent="0">
              <a:buNone/>
            </a:pPr>
            <a:r>
              <a:rPr lang="de-AT" dirty="0"/>
              <a:t>LUF Gruppe Neumarkt</a:t>
            </a:r>
          </a:p>
          <a:p>
            <a:pPr lvl="1"/>
            <a:endParaRPr lang="de-AT" dirty="0"/>
          </a:p>
          <a:p>
            <a:pPr marL="0" indent="0">
              <a:buNone/>
            </a:pPr>
            <a:r>
              <a:rPr lang="de-AT" dirty="0"/>
              <a:t>LUF Gruppe Neumarkt</a:t>
            </a:r>
          </a:p>
          <a:p>
            <a:pPr marL="0" indent="0">
              <a:buNone/>
              <a:tabLst>
                <a:tab pos="449263" algn="l"/>
              </a:tabLst>
            </a:pPr>
            <a:r>
              <a:rPr lang="de-AT" sz="2400" dirty="0"/>
              <a:t>	Besonders dafür Ausgebildete Mannschaft aus dem gesamten </a:t>
            </a:r>
          </a:p>
          <a:p>
            <a:pPr marL="0" indent="0">
              <a:buNone/>
              <a:tabLst>
                <a:tab pos="449263" algn="l"/>
              </a:tabLst>
            </a:pPr>
            <a:r>
              <a:rPr lang="de-AT" sz="2400" dirty="0"/>
              <a:t>	Pflichtbereiches Neumarkt.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9182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42BFD-7268-4EBC-B2B3-0653D6F4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Kontakte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A44C27-C130-9BE7-8BA2-9EE57982C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AT" dirty="0"/>
              <a:t>HBI </a:t>
            </a:r>
            <a:r>
              <a:rPr lang="de-AT" dirty="0" err="1"/>
              <a:t>Stroblmair</a:t>
            </a:r>
            <a:r>
              <a:rPr lang="de-AT" dirty="0"/>
              <a:t> 		</a:t>
            </a:r>
            <a:r>
              <a:rPr lang="de-AT" sz="2000" dirty="0">
                <a:sym typeface="Wingdings"/>
              </a:rPr>
              <a:t> </a:t>
            </a:r>
            <a:r>
              <a:rPr lang="de-AT" dirty="0"/>
              <a:t>0664/1018006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AT" dirty="0"/>
              <a:t>OBI </a:t>
            </a:r>
            <a:r>
              <a:rPr lang="de-AT" dirty="0" err="1"/>
              <a:t>Tonko</a:t>
            </a:r>
            <a:r>
              <a:rPr lang="de-AT" dirty="0"/>
              <a:t> 			</a:t>
            </a:r>
            <a:r>
              <a:rPr lang="de-AT" sz="2000" dirty="0">
                <a:sym typeface="Wingdings"/>
              </a:rPr>
              <a:t> </a:t>
            </a:r>
            <a:r>
              <a:rPr lang="de-AT" dirty="0"/>
              <a:t>0650/4147706</a:t>
            </a:r>
          </a:p>
          <a:p>
            <a:pPr marL="0" indent="0">
              <a:lnSpc>
                <a:spcPct val="100000"/>
              </a:lnSpc>
              <a:buNone/>
            </a:pPr>
            <a:endParaRPr lang="de-AT" dirty="0"/>
          </a:p>
          <a:p>
            <a:pPr marL="0" indent="0">
              <a:lnSpc>
                <a:spcPct val="100000"/>
              </a:lnSpc>
              <a:buNone/>
            </a:pPr>
            <a:r>
              <a:rPr lang="de-AT" b="1" dirty="0">
                <a:solidFill>
                  <a:srgbClr val="C00000"/>
                </a:solidFill>
              </a:rPr>
              <a:t>Ausbildung</a:t>
            </a:r>
            <a:r>
              <a:rPr lang="de-AT" b="1" dirty="0">
                <a:solidFill>
                  <a:srgbClr val="CF4128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AT" dirty="0"/>
              <a:t>BI </a:t>
            </a:r>
            <a:r>
              <a:rPr lang="de-AT" dirty="0" err="1"/>
              <a:t>Engleitner</a:t>
            </a:r>
            <a:r>
              <a:rPr lang="de-AT" dirty="0"/>
              <a:t>		</a:t>
            </a:r>
            <a:r>
              <a:rPr lang="de-AT" sz="2000" dirty="0">
                <a:sym typeface="Wingdings"/>
              </a:rPr>
              <a:t> </a:t>
            </a:r>
            <a:r>
              <a:rPr lang="de-AT" dirty="0"/>
              <a:t>0676/88255600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AT" dirty="0"/>
              <a:t>HBM </a:t>
            </a:r>
            <a:r>
              <a:rPr lang="de-AT" dirty="0" err="1"/>
              <a:t>d.F</a:t>
            </a:r>
            <a:r>
              <a:rPr lang="de-AT" dirty="0"/>
              <a:t>. Steininger 	</a:t>
            </a:r>
            <a:r>
              <a:rPr lang="de-AT" sz="2000" dirty="0">
                <a:sym typeface="Wingdings"/>
              </a:rPr>
              <a:t> </a:t>
            </a:r>
            <a:r>
              <a:rPr lang="de-AT" dirty="0"/>
              <a:t>0650/6468405</a:t>
            </a:r>
          </a:p>
        </p:txBody>
      </p:sp>
    </p:spTree>
    <p:extLst>
      <p:ext uri="{BB962C8B-B14F-4D97-AF65-F5344CB8AC3E}">
        <p14:creationId xmlns:p14="http://schemas.microsoft.com/office/powerpoint/2010/main" val="369603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728C5-6971-4BA1-6A01-E23B1298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Erstellung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C1706C-B743-0F0B-CE1A-488DBD9D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030" y="1825625"/>
            <a:ext cx="10436770" cy="41816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sz="2400" dirty="0"/>
              <a:t>Version:	05.2023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2400" dirty="0"/>
              <a:t>Verfasser:	HBM David Loisinger</a:t>
            </a:r>
          </a:p>
          <a:p>
            <a:pPr marL="0" indent="0">
              <a:buNone/>
            </a:pPr>
            <a:r>
              <a:rPr lang="de-AT" sz="2400" dirty="0"/>
              <a:t>		OBM </a:t>
            </a:r>
            <a:r>
              <a:rPr lang="de-AT" sz="2400" dirty="0" err="1"/>
              <a:t>d.F</a:t>
            </a:r>
            <a:r>
              <a:rPr lang="de-AT" sz="2400" dirty="0"/>
              <a:t>. Rainer Loisinger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2400" dirty="0"/>
              <a:t>Geprüft:	HBI Rainer </a:t>
            </a:r>
            <a:r>
              <a:rPr lang="de-AT" sz="2400" dirty="0" err="1"/>
              <a:t>Stroblmair</a:t>
            </a:r>
            <a:endParaRPr lang="de-AT" sz="2400" dirty="0"/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2400" dirty="0"/>
              <a:t>Bild- und Textquellen</a:t>
            </a:r>
          </a:p>
          <a:p>
            <a:r>
              <a:rPr lang="de-AT" sz="2400" dirty="0">
                <a:hlinkClick r:id="rId2"/>
              </a:rPr>
              <a:t>LUF GmbH</a:t>
            </a:r>
            <a:endParaRPr lang="de-AT" sz="2400" dirty="0"/>
          </a:p>
          <a:p>
            <a:r>
              <a:rPr lang="de-AT" sz="2400" dirty="0">
                <a:hlinkClick r:id="rId3"/>
              </a:rPr>
              <a:t>Foto </a:t>
            </a:r>
            <a:r>
              <a:rPr lang="de-AT" sz="2400" dirty="0" err="1">
                <a:hlinkClick r:id="rId3"/>
              </a:rPr>
              <a:t>Kerschi</a:t>
            </a:r>
            <a:endParaRPr lang="de-AT" sz="2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4EC3B7-230D-3CCB-29D7-60494FED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9142" y="4976891"/>
            <a:ext cx="1877122" cy="807370"/>
          </a:xfrm>
        </p:spPr>
        <p:txBody>
          <a:bodyPr>
            <a:normAutofit fontScale="92500" lnSpcReduction="10000"/>
          </a:bodyPr>
          <a:lstStyle/>
          <a:p>
            <a:r>
              <a:rPr lang="de-AT" sz="2400" dirty="0">
                <a:hlinkClick r:id="rId4"/>
              </a:rPr>
              <a:t>BFK UU</a:t>
            </a:r>
            <a:endParaRPr lang="de-AT" sz="2400" dirty="0"/>
          </a:p>
          <a:p>
            <a:r>
              <a:rPr lang="de-AT" sz="2400" dirty="0">
                <a:hlinkClick r:id="rId5"/>
              </a:rPr>
              <a:t>BFK FR</a:t>
            </a:r>
            <a:endParaRPr lang="de-AT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BC7A28-76B7-ED74-4757-D76611F089B4}"/>
              </a:ext>
            </a:extLst>
          </p:cNvPr>
          <p:cNvSpPr txBox="1"/>
          <p:nvPr/>
        </p:nvSpPr>
        <p:spPr>
          <a:xfrm>
            <a:off x="4633263" y="4995855"/>
            <a:ext cx="1877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200" dirty="0">
                <a:hlinkClick r:id="rId6"/>
              </a:rPr>
              <a:t>BTFCPL</a:t>
            </a:r>
            <a:endParaRPr lang="de-AT" sz="2200" dirty="0"/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200" dirty="0">
                <a:hlinkClick r:id="rId7"/>
              </a:rPr>
              <a:t>BFV Weiz</a:t>
            </a:r>
            <a:endParaRPr lang="de-AT" sz="2200" dirty="0"/>
          </a:p>
        </p:txBody>
      </p:sp>
    </p:spTree>
    <p:extLst>
      <p:ext uri="{BB962C8B-B14F-4D97-AF65-F5344CB8AC3E}">
        <p14:creationId xmlns:p14="http://schemas.microsoft.com/office/powerpoint/2010/main" val="301567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17E46FC-B987-3DDD-9488-692C70A61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241">
            <a:off x="1201853" y="-1032069"/>
            <a:ext cx="3308725" cy="80528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95F823-569F-39C9-F0F1-D3AC8EFF1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599"/>
            <a:ext cx="9144000" cy="1135063"/>
          </a:xfrm>
        </p:spPr>
        <p:txBody>
          <a:bodyPr anchor="ctr">
            <a:normAutofit/>
          </a:bodyPr>
          <a:lstStyle/>
          <a:p>
            <a:r>
              <a:rPr lang="de-A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LUF 60  Neumarkt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DBD0BB1-9C1F-A3DB-651B-F5FC845E20EC}"/>
              </a:ext>
            </a:extLst>
          </p:cNvPr>
          <p:cNvSpPr/>
          <p:nvPr/>
        </p:nvSpPr>
        <p:spPr>
          <a:xfrm rot="5400000">
            <a:off x="3567684" y="2487561"/>
            <a:ext cx="838200" cy="7973568"/>
          </a:xfrm>
          <a:prstGeom prst="rect">
            <a:avLst/>
          </a:prstGeom>
          <a:gradFill>
            <a:gsLst>
              <a:gs pos="20000">
                <a:srgbClr val="C00000"/>
              </a:gs>
              <a:gs pos="100000">
                <a:srgbClr val="C00000"/>
              </a:gs>
              <a:gs pos="7000">
                <a:srgbClr val="C00000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r>
              <a:rPr lang="de-AT" sz="3600" dirty="0"/>
              <a:t>  FF Neumarkt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0" r="6640" b="6627"/>
          <a:stretch/>
        </p:blipFill>
        <p:spPr bwMode="auto">
          <a:xfrm>
            <a:off x="4498259" y="1487977"/>
            <a:ext cx="455198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77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D6C5A-6627-82BA-614B-042EE619D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59595B-544C-34DF-0B14-DC8F1BED8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AT" sz="3200" dirty="0"/>
              <a:t>Was ist das?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AT" sz="3200" dirty="0"/>
              <a:t>Technische Daten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AT" sz="3200" dirty="0"/>
              <a:t>Einsatzbereiche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AT" sz="3200" dirty="0"/>
              <a:t>Alarmierung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e-AT" sz="3200" dirty="0"/>
              <a:t>Kontakte</a:t>
            </a:r>
          </a:p>
        </p:txBody>
      </p:sp>
    </p:spTree>
    <p:extLst>
      <p:ext uri="{BB962C8B-B14F-4D97-AF65-F5344CB8AC3E}">
        <p14:creationId xmlns:p14="http://schemas.microsoft.com/office/powerpoint/2010/main" val="294493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</a:pPr>
            <a:r>
              <a:rPr lang="de-AT" dirty="0"/>
              <a:t>Was ist das?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8288" indent="-268288">
              <a:buBlip>
                <a:blip r:embed="rId2"/>
              </a:buBlip>
            </a:pPr>
            <a:r>
              <a:rPr lang="de-DE" dirty="0"/>
              <a:t>Das LUF, Lösch-Unterstützungs-Fahrzeug, macht es mit den Lösch-   </a:t>
            </a:r>
            <a:br>
              <a:rPr lang="de-DE" dirty="0"/>
            </a:br>
            <a:r>
              <a:rPr lang="de-DE" dirty="0"/>
              <a:t>und Rettungsmannschaften möglich selbst unter den schwierigsten  </a:t>
            </a:r>
            <a:br>
              <a:rPr lang="de-DE" dirty="0"/>
            </a:br>
            <a:r>
              <a:rPr lang="de-DE" dirty="0"/>
              <a:t>Umständen bis unmittelbar zum Brandherd vorzudringen.</a:t>
            </a:r>
          </a:p>
          <a:p>
            <a:pPr>
              <a:buBlip>
                <a:blip r:embed="rId2"/>
              </a:buBlip>
            </a:pPr>
            <a:endParaRPr lang="de-DE" dirty="0"/>
          </a:p>
          <a:p>
            <a:pPr marL="268288" indent="-268288">
              <a:buBlip>
                <a:blip r:embed="rId2"/>
              </a:buBlip>
            </a:pPr>
            <a:r>
              <a:rPr lang="de-DE" dirty="0"/>
              <a:t>Durch die sehr große Reichweite der Fernbedienung, 300 Meter, </a:t>
            </a:r>
            <a:br>
              <a:rPr lang="de-DE" dirty="0"/>
            </a:br>
            <a:r>
              <a:rPr lang="de-DE" dirty="0"/>
              <a:t>ist es möglich Bereiche zu betreten die für den Menschen zu   </a:t>
            </a:r>
            <a:br>
              <a:rPr lang="de-DE" dirty="0"/>
            </a:br>
            <a:r>
              <a:rPr lang="de-DE" dirty="0"/>
              <a:t>gefährlich wären.</a:t>
            </a:r>
          </a:p>
          <a:p>
            <a:pPr>
              <a:buBlip>
                <a:blip r:embed="rId2"/>
              </a:buBlip>
            </a:pPr>
            <a:endParaRPr lang="de-DE" dirty="0"/>
          </a:p>
          <a:p>
            <a:pPr marL="268288" indent="-268288">
              <a:buBlip>
                <a:blip r:embed="rId2"/>
              </a:buBlip>
            </a:pPr>
            <a:r>
              <a:rPr lang="de-DE" dirty="0"/>
              <a:t>Das Raupenfahrwerk erlaubt präzise Fahr- und Wendemanöver und</a:t>
            </a:r>
            <a:br>
              <a:rPr lang="de-DE" dirty="0"/>
            </a:br>
            <a:r>
              <a:rPr lang="de-DE" dirty="0"/>
              <a:t>kann Stiegen, sowie Rampen bis zu ca. 30° Steigung überwinden.</a:t>
            </a:r>
          </a:p>
        </p:txBody>
      </p:sp>
    </p:spTree>
    <p:extLst>
      <p:ext uri="{BB962C8B-B14F-4D97-AF65-F5344CB8AC3E}">
        <p14:creationId xmlns:p14="http://schemas.microsoft.com/office/powerpoint/2010/main" val="390965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</a:pPr>
            <a:r>
              <a:rPr lang="de-AT" dirty="0"/>
              <a:t>Was ist das?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de-DE" dirty="0"/>
              <a:t>Mit den bis zu 3600l Wasser/min. kann eine Distanz </a:t>
            </a:r>
            <a:br>
              <a:rPr lang="de-DE" dirty="0"/>
            </a:br>
            <a:r>
              <a:rPr lang="de-DE" dirty="0"/>
              <a:t>bei Vollstrahl und 0km/h Wind von bis zu 100 Meter </a:t>
            </a:r>
            <a:br>
              <a:rPr lang="de-DE" dirty="0"/>
            </a:br>
            <a:r>
              <a:rPr lang="de-DE" dirty="0"/>
              <a:t>erreicht werden, und bei Schaum bis zu 35 Meter.</a:t>
            </a:r>
            <a:br>
              <a:rPr lang="de-DE" dirty="0"/>
            </a:br>
            <a:endParaRPr lang="de-DE" dirty="0"/>
          </a:p>
          <a:p>
            <a:pPr>
              <a:buBlip>
                <a:blip r:embed="rId2"/>
              </a:buBlip>
            </a:pPr>
            <a:r>
              <a:rPr lang="de-DE" dirty="0"/>
              <a:t> Der Düsenkranz sogt für ein immenses Wärmebindungsvermögen durch den in milliardstel klein zerstäubten Wassernebel, </a:t>
            </a:r>
            <a:br>
              <a:rPr lang="de-DE" dirty="0"/>
            </a:br>
            <a:r>
              <a:rPr lang="de-DE" dirty="0"/>
              <a:t>wodurch ganze Brandabschnitt mit nur 400 l/min rasch </a:t>
            </a:r>
            <a:br>
              <a:rPr lang="de-DE" dirty="0"/>
            </a:br>
            <a:r>
              <a:rPr lang="de-DE" dirty="0"/>
              <a:t>gekühlt werden können.</a:t>
            </a:r>
          </a:p>
        </p:txBody>
      </p:sp>
    </p:spTree>
    <p:extLst>
      <p:ext uri="{BB962C8B-B14F-4D97-AF65-F5344CB8AC3E}">
        <p14:creationId xmlns:p14="http://schemas.microsoft.com/office/powerpoint/2010/main" val="414084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1798-60B3-1EF3-ED27-9A2049A1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Daten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FB6914-07FA-8910-05AF-8B69F8646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Abmessungen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ED2E87-EC3A-7F5C-5747-530413AC6F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de-AT" dirty="0"/>
              <a:t> Eigengewicht</a:t>
            </a:r>
          </a:p>
          <a:p>
            <a:pPr>
              <a:buBlip>
                <a:blip r:embed="rId2"/>
              </a:buBlip>
            </a:pPr>
            <a:r>
              <a:rPr lang="de-AT" dirty="0"/>
              <a:t> Länge</a:t>
            </a:r>
          </a:p>
          <a:p>
            <a:pPr>
              <a:buBlip>
                <a:blip r:embed="rId2"/>
              </a:buBlip>
            </a:pPr>
            <a:r>
              <a:rPr lang="de-AT" dirty="0"/>
              <a:t> Breite</a:t>
            </a:r>
          </a:p>
          <a:p>
            <a:pPr>
              <a:buBlip>
                <a:blip r:embed="rId2"/>
              </a:buBlip>
            </a:pPr>
            <a:r>
              <a:rPr lang="de-AT" dirty="0"/>
              <a:t> Höhe – Luftröhre Parkposition</a:t>
            </a:r>
          </a:p>
          <a:p>
            <a:pPr>
              <a:buBlip>
                <a:blip r:embed="rId2"/>
              </a:buBlip>
            </a:pPr>
            <a:r>
              <a:rPr lang="de-AT" dirty="0"/>
              <a:t> Höhe – Luftröhre ausgefahren</a:t>
            </a:r>
          </a:p>
          <a:p>
            <a:pPr lvl="1"/>
            <a:endParaRPr lang="de-AT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CDBB710-E9C5-4E2E-9C29-AE24A4770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430" y="2505075"/>
            <a:ext cx="5157788" cy="368458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2200 kg</a:t>
            </a:r>
          </a:p>
          <a:p>
            <a:pPr marL="0" indent="0">
              <a:buNone/>
            </a:pPr>
            <a:r>
              <a:rPr lang="de-AT" dirty="0"/>
              <a:t>2,30 m</a:t>
            </a:r>
          </a:p>
          <a:p>
            <a:pPr marL="0" indent="0">
              <a:buNone/>
            </a:pPr>
            <a:r>
              <a:rPr lang="de-AT" dirty="0"/>
              <a:t>1,35 m</a:t>
            </a:r>
          </a:p>
          <a:p>
            <a:pPr marL="0" indent="0">
              <a:buNone/>
            </a:pPr>
            <a:r>
              <a:rPr lang="de-AT" dirty="0"/>
              <a:t>2,00 m</a:t>
            </a:r>
          </a:p>
          <a:p>
            <a:pPr marL="0" indent="0">
              <a:buNone/>
            </a:pPr>
            <a:r>
              <a:rPr lang="de-AT" dirty="0"/>
              <a:t>2,50 m</a:t>
            </a:r>
          </a:p>
        </p:txBody>
      </p:sp>
    </p:spTree>
    <p:extLst>
      <p:ext uri="{BB962C8B-B14F-4D97-AF65-F5344CB8AC3E}">
        <p14:creationId xmlns:p14="http://schemas.microsoft.com/office/powerpoint/2010/main" val="145634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1798-60B3-1EF3-ED27-9A2049A1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 Daten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82FB6A-2FEA-DD06-E41D-44D4269CF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Leistungsdaten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ED2E87-EC3A-7F5C-5747-530413AC6F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de-AT" dirty="0"/>
              <a:t> Dieselmotor</a:t>
            </a:r>
          </a:p>
          <a:p>
            <a:pPr>
              <a:buBlip>
                <a:blip r:embed="rId2"/>
              </a:buBlip>
            </a:pPr>
            <a:r>
              <a:rPr lang="de-AT" dirty="0"/>
              <a:t> Fahrgeschwindigkeit</a:t>
            </a:r>
          </a:p>
          <a:p>
            <a:pPr>
              <a:buBlip>
                <a:blip r:embed="rId2"/>
              </a:buBlip>
            </a:pPr>
            <a:r>
              <a:rPr lang="de-AT" dirty="0"/>
              <a:t> Düsenkranz</a:t>
            </a:r>
          </a:p>
          <a:p>
            <a:pPr>
              <a:buBlip>
                <a:blip r:embed="rId2"/>
              </a:buBlip>
            </a:pPr>
            <a:endParaRPr lang="de-AT" dirty="0"/>
          </a:p>
          <a:p>
            <a:pPr>
              <a:buBlip>
                <a:blip r:embed="rId2"/>
              </a:buBlip>
            </a:pPr>
            <a:r>
              <a:rPr lang="de-AT" dirty="0"/>
              <a:t> Hohlstrahlmonitor</a:t>
            </a:r>
          </a:p>
          <a:p>
            <a:pPr>
              <a:buBlip>
                <a:blip r:embed="rId2"/>
              </a:buBlip>
            </a:pPr>
            <a:r>
              <a:rPr lang="de-AT" dirty="0"/>
              <a:t> Ventilator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7E5A92-B2C4-71A9-4F40-1DC1EEA4D3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140 PS John Deere </a:t>
            </a:r>
          </a:p>
          <a:p>
            <a:pPr marL="0" indent="0">
              <a:buNone/>
            </a:pPr>
            <a:r>
              <a:rPr lang="de-AT" dirty="0"/>
              <a:t>0 – 4,5 km/h</a:t>
            </a:r>
          </a:p>
          <a:p>
            <a:pPr marL="0" indent="0">
              <a:buNone/>
            </a:pPr>
            <a:r>
              <a:rPr lang="de-AT" dirty="0"/>
              <a:t>0-400 l/min – 60m Reichweite</a:t>
            </a:r>
          </a:p>
          <a:p>
            <a:pPr marL="0" indent="0">
              <a:buNone/>
            </a:pPr>
            <a:r>
              <a:rPr lang="de-AT" dirty="0"/>
              <a:t>360 </a:t>
            </a:r>
            <a:r>
              <a:rPr lang="de-AT" dirty="0" err="1"/>
              <a:t>Stk</a:t>
            </a:r>
            <a:r>
              <a:rPr lang="de-AT" dirty="0"/>
              <a:t>. Düsen</a:t>
            </a:r>
          </a:p>
          <a:p>
            <a:pPr marL="0" indent="0">
              <a:buNone/>
            </a:pPr>
            <a:r>
              <a:rPr lang="de-AT" dirty="0"/>
              <a:t>0-3000 l/min – 90m Reichweite</a:t>
            </a:r>
          </a:p>
          <a:p>
            <a:pPr marL="0" indent="0">
              <a:buNone/>
            </a:pPr>
            <a:r>
              <a:rPr lang="de-AT" dirty="0"/>
              <a:t>90.000 m³/h </a:t>
            </a:r>
            <a:r>
              <a:rPr lang="de-AT" sz="1500" dirty="0"/>
              <a:t>(ca. 15. Faches von  Hochleistungslüfter)</a:t>
            </a:r>
          </a:p>
          <a:p>
            <a:pPr marL="0" indent="0">
              <a:buNone/>
            </a:pPr>
            <a:r>
              <a:rPr lang="de-AT" dirty="0"/>
              <a:t>165km/h </a:t>
            </a:r>
          </a:p>
        </p:txBody>
      </p:sp>
    </p:spTree>
    <p:extLst>
      <p:ext uri="{BB962C8B-B14F-4D97-AF65-F5344CB8AC3E}">
        <p14:creationId xmlns:p14="http://schemas.microsoft.com/office/powerpoint/2010/main" val="97659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Einsatzbereiche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de-DE" dirty="0"/>
              <a:t> Tunnel</a:t>
            </a:r>
          </a:p>
          <a:p>
            <a:pPr>
              <a:buBlip>
                <a:blip r:embed="rId2"/>
              </a:buBlip>
            </a:pPr>
            <a:r>
              <a:rPr lang="de-DE" dirty="0"/>
              <a:t> Landwirtschaftliches Objekt</a:t>
            </a:r>
          </a:p>
          <a:p>
            <a:pPr>
              <a:buBlip>
                <a:blip r:embed="rId2"/>
              </a:buBlip>
            </a:pPr>
            <a:r>
              <a:rPr lang="de-DE" dirty="0"/>
              <a:t> Waldbrand</a:t>
            </a:r>
          </a:p>
          <a:p>
            <a:pPr>
              <a:buBlip>
                <a:blip r:embed="rId2"/>
              </a:buBlip>
            </a:pPr>
            <a:r>
              <a:rPr lang="de-DE" dirty="0"/>
              <a:t> Tiefgarage</a:t>
            </a:r>
          </a:p>
          <a:p>
            <a:pPr>
              <a:buBlip>
                <a:blip r:embed="rId2"/>
              </a:buBlip>
            </a:pPr>
            <a:r>
              <a:rPr lang="de-DE" dirty="0"/>
              <a:t> Einsturzgefahr</a:t>
            </a:r>
          </a:p>
          <a:p>
            <a:pPr>
              <a:buBlip>
                <a:blip r:embed="rId2"/>
              </a:buBlip>
            </a:pPr>
            <a:r>
              <a:rPr lang="de-DE" dirty="0"/>
              <a:t> Gefahrengut</a:t>
            </a:r>
          </a:p>
        </p:txBody>
      </p:sp>
      <p:pic>
        <p:nvPicPr>
          <p:cNvPr id="5" name="Grafik 4" descr="Ein Bild, das Text, Verschwommen enthält.&#10;&#10;Automatisch generierte Beschreibung">
            <a:extLst>
              <a:ext uri="{FF2B5EF4-FFF2-40B4-BE49-F238E27FC236}">
                <a16:creationId xmlns:a16="http://schemas.microsoft.com/office/drawing/2014/main" id="{66FCEBB5-183F-7B90-6579-8C2F24B8DC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"/>
          <a:stretch/>
        </p:blipFill>
        <p:spPr>
          <a:xfrm>
            <a:off x="6768000" y="2088001"/>
            <a:ext cx="3240000" cy="1822500"/>
          </a:xfrm>
          <a:prstGeom prst="rect">
            <a:avLst/>
          </a:prstGeom>
        </p:spPr>
      </p:pic>
      <p:pic>
        <p:nvPicPr>
          <p:cNvPr id="7" name="Grafik 6" descr="Ein Bild, das Text, Rauch, Nachthimmel enthält.&#10;&#10;Automatisch generierte Beschreibung">
            <a:extLst>
              <a:ext uri="{FF2B5EF4-FFF2-40B4-BE49-F238E27FC236}">
                <a16:creationId xmlns:a16="http://schemas.microsoft.com/office/drawing/2014/main" id="{99B1160A-AD68-6DE1-BFEC-41DB709AE9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4068000"/>
            <a:ext cx="3240000" cy="18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1798-60B3-1EF3-ED27-9A2049A1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Einsatzbereiche</a:t>
            </a:r>
            <a:endParaRPr lang="de-A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82FB6A-2FEA-DD06-E41D-44D4269CF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Tunnel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D725A3-3DA8-3930-062D-6BF9F1A405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de-AT" dirty="0"/>
              <a:t> Löschen um zu Retten</a:t>
            </a:r>
          </a:p>
          <a:p>
            <a:pPr>
              <a:buBlip>
                <a:blip r:embed="rId2"/>
              </a:buBlip>
            </a:pPr>
            <a:r>
              <a:rPr lang="de-AT" dirty="0"/>
              <a:t> Hohe Wurfweite</a:t>
            </a:r>
          </a:p>
          <a:p>
            <a:pPr>
              <a:buBlip>
                <a:blip r:embed="rId2"/>
              </a:buBlip>
            </a:pPr>
            <a:r>
              <a:rPr lang="de-DE" dirty="0"/>
              <a:t> Kühlen der Bausubstanz</a:t>
            </a:r>
          </a:p>
          <a:p>
            <a:pPr>
              <a:buBlip>
                <a:blip r:embed="rId2"/>
              </a:buBlip>
            </a:pPr>
            <a:r>
              <a:rPr lang="de-AT" dirty="0"/>
              <a:t> Transportmittel – wendig </a:t>
            </a:r>
          </a:p>
          <a:p>
            <a:pPr>
              <a:buBlip>
                <a:blip r:embed="rId2"/>
              </a:buBlip>
            </a:pPr>
            <a:r>
              <a:rPr lang="de-AT" dirty="0"/>
              <a:t> Be- und Entlüften</a:t>
            </a:r>
          </a:p>
          <a:p>
            <a:pPr>
              <a:buBlip>
                <a:blip r:embed="rId2"/>
              </a:buBlip>
            </a:pPr>
            <a:r>
              <a:rPr lang="de-AT" dirty="0"/>
              <a:t> Abstand</a:t>
            </a:r>
          </a:p>
        </p:txBody>
      </p:sp>
      <p:pic>
        <p:nvPicPr>
          <p:cNvPr id="6" name="Grafik 5" descr="Ein Bild, das Text, Weg, Straße enthält.&#10;&#10;Automatisch generierte Beschreibung">
            <a:extLst>
              <a:ext uri="{FF2B5EF4-FFF2-40B4-BE49-F238E27FC236}">
                <a16:creationId xmlns:a16="http://schemas.microsoft.com/office/drawing/2014/main" id="{8E0AABB4-57F5-FAF3-10B6-D641D1A2C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2088000"/>
            <a:ext cx="3240000" cy="1824781"/>
          </a:xfrm>
          <a:prstGeom prst="rect">
            <a:avLst/>
          </a:prstGeom>
        </p:spPr>
      </p:pic>
      <p:pic>
        <p:nvPicPr>
          <p:cNvPr id="11" name="Grafik 10" descr="Ein Bild, das Boden, Im Haus, Gebäude, Decke enthält.&#10;&#10;Automatisch generierte Beschreibung">
            <a:extLst>
              <a:ext uri="{FF2B5EF4-FFF2-40B4-BE49-F238E27FC236}">
                <a16:creationId xmlns:a16="http://schemas.microsoft.com/office/drawing/2014/main" id="{D69A275E-4204-7DAE-62F0-4A894C470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4068000"/>
            <a:ext cx="3240000" cy="18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5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1798-60B3-1EF3-ED27-9A2049A1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Einsatzbereiche</a:t>
            </a:r>
            <a:endParaRPr lang="de-AT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8261638-1ABA-6329-6D9E-CBA177A669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de-AT" dirty="0"/>
              <a:t> Hohe Wurfweite</a:t>
            </a:r>
          </a:p>
          <a:p>
            <a:pPr>
              <a:buBlip>
                <a:blip r:embed="rId2"/>
              </a:buBlip>
            </a:pPr>
            <a:r>
              <a:rPr lang="de-AT" dirty="0"/>
              <a:t> Hohe Deckungsbreite</a:t>
            </a:r>
          </a:p>
          <a:p>
            <a:pPr>
              <a:buBlip>
                <a:blip r:embed="rId2"/>
              </a:buBlip>
            </a:pPr>
            <a:r>
              <a:rPr lang="de-AT" dirty="0"/>
              <a:t> Wassernebel</a:t>
            </a:r>
          </a:p>
          <a:p>
            <a:pPr>
              <a:buBlip>
                <a:blip r:embed="rId2"/>
              </a:buBlip>
            </a:pPr>
            <a:r>
              <a:rPr lang="de-AT" dirty="0"/>
              <a:t> Einsturzgefahr</a:t>
            </a:r>
          </a:p>
          <a:p>
            <a:pPr>
              <a:buBlip>
                <a:blip r:embed="rId2"/>
              </a:buBlip>
            </a:pPr>
            <a:r>
              <a:rPr lang="de-AT" dirty="0"/>
              <a:t> Riegelstellung</a:t>
            </a:r>
          </a:p>
          <a:p>
            <a:pPr>
              <a:buBlip>
                <a:blip r:embed="rId2"/>
              </a:buBlip>
            </a:pPr>
            <a:r>
              <a:rPr lang="de-AT" dirty="0"/>
              <a:t> </a:t>
            </a:r>
            <a:r>
              <a:rPr lang="de-AT" dirty="0" err="1"/>
              <a:t>Entrauchen</a:t>
            </a:r>
            <a:r>
              <a:rPr lang="de-AT" dirty="0"/>
              <a:t> von Gebäudeteile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11" name="Grafik 10" descr="Ein Bild, das draußen, Motor enthält.&#10;&#10;Automatisch generierte Beschreibung">
            <a:extLst>
              <a:ext uri="{FF2B5EF4-FFF2-40B4-BE49-F238E27FC236}">
                <a16:creationId xmlns:a16="http://schemas.microsoft.com/office/drawing/2014/main" id="{733CAFBC-AF77-1CFB-F817-705D37EFC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2088000"/>
            <a:ext cx="3240000" cy="18225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FDD38D-BD5E-14ED-7AA3-41981F5C5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Landwirtschaftliches Objekt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3CAFBC-AF77-1CFB-F817-705D37EFC9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8000" y="4068000"/>
            <a:ext cx="3240000" cy="18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48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510</Words>
  <Application>Microsoft Office PowerPoint</Application>
  <PresentationFormat>Breitbild</PresentationFormat>
  <Paragraphs>131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LUF 60  Neumarkt</vt:lpstr>
      <vt:lpstr>Agenda</vt:lpstr>
      <vt:lpstr>Was ist das?</vt:lpstr>
      <vt:lpstr>Was ist das?</vt:lpstr>
      <vt:lpstr>Technische Daten</vt:lpstr>
      <vt:lpstr>Technische Daten</vt:lpstr>
      <vt:lpstr>Einsatzbereiche</vt:lpstr>
      <vt:lpstr>Einsatzbereiche</vt:lpstr>
      <vt:lpstr>Einsatzbereiche</vt:lpstr>
      <vt:lpstr>Einsatzbereiche</vt:lpstr>
      <vt:lpstr>Einsatzbereiche</vt:lpstr>
      <vt:lpstr>Einsatzbereiche</vt:lpstr>
      <vt:lpstr>Einsatzbereiche</vt:lpstr>
      <vt:lpstr>Alarmierung</vt:lpstr>
      <vt:lpstr>Kontakte</vt:lpstr>
      <vt:lpstr>Erstellung</vt:lpstr>
      <vt:lpstr>LUF 60  Neumarkt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Loisinger Rainer</dc:creator>
  <cp:lastModifiedBy>Loisinger Rainer</cp:lastModifiedBy>
  <cp:revision>31</cp:revision>
  <dcterms:created xsi:type="dcterms:W3CDTF">2023-04-24T14:34:19Z</dcterms:created>
  <dcterms:modified xsi:type="dcterms:W3CDTF">2023-05-09T09:06:57Z</dcterms:modified>
</cp:coreProperties>
</file>